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690" r:id="rId5"/>
    <p:sldMasterId id="2147483660" r:id="rId6"/>
    <p:sldMasterId id="2147483692" r:id="rId7"/>
    <p:sldMasterId id="2147483704" r:id="rId8"/>
    <p:sldMasterId id="2147483722" r:id="rId9"/>
  </p:sldMasterIdLst>
  <p:notesMasterIdLst>
    <p:notesMasterId r:id="rId14"/>
  </p:notesMasterIdLst>
  <p:sldIdLst>
    <p:sldId id="2146847261" r:id="rId10"/>
    <p:sldId id="2146847266" r:id="rId11"/>
    <p:sldId id="2146847264" r:id="rId12"/>
    <p:sldId id="214684725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anyu Chen" initials="KC" lastIdx="1" clrIdx="0">
    <p:extLst>
      <p:ext uri="{19B8F6BF-5375-455C-9EA6-DF929625EA0E}">
        <p15:presenceInfo xmlns:p15="http://schemas.microsoft.com/office/powerpoint/2012/main" userId="S::Kuanyu.Chen@ssstc.com::3cc89b03-c342-4b00-852f-a1a2a12938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CC00"/>
    <a:srgbClr val="3366FF"/>
    <a:srgbClr val="CC0000"/>
    <a:srgbClr val="FFFF99"/>
    <a:srgbClr val="FF339A"/>
    <a:srgbClr val="C5EBF5"/>
    <a:srgbClr val="ACB0B8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3898" autoAdjust="0"/>
  </p:normalViewPr>
  <p:slideViewPr>
    <p:cSldViewPr snapToGrid="0">
      <p:cViewPr varScale="1">
        <p:scale>
          <a:sx n="80" d="100"/>
          <a:sy n="80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0692A-FD77-425C-9995-FE131DA41A96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5424F-F349-4009-9DB3-307482FD4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028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D1FD1-2905-4E35-BB04-9924E165B7F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80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1A1A-306D-6DF5-D74D-CFD7C958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3F348CC-72EE-5B7F-0BCC-81CEBB5B0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76EDD8E-9361-0D22-E5E0-7F94D4394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A359A6-5D7F-5FF2-49EE-EF585F5BB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D1FD1-2905-4E35-BB04-9924E165B7F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35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D1FD1-2905-4E35-BB04-9924E165B7F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34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.xml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7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Master" Target="../slideMasters/slideMaster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image" Target="../media/image2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34.xml"/><Relationship Id="rId4" Type="http://schemas.openxmlformats.org/officeDocument/2006/relationships/image" Target="../media/image2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86BE70-042D-4214-8BA6-322EBB09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7F8A-A78F-4A3A-BAB4-96397B7B102D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DF5859-56D7-487C-B899-55C03070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43E082-3CB8-4413-9C2E-BBF48765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9731D-4316-496F-8BB6-4668836B393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1C111B4F-F6B7-4B66-A602-26D712FE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682" y="3135437"/>
            <a:ext cx="7164518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099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692C9-E49B-4340-98EF-DB73121B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53010BF-BFDE-4FB1-BFD1-D5869E88E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0F1747-11AF-4F15-A7B9-D82C8942F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D0EF9-C4A5-42E1-8FE3-9C8B3A81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6D65CE-2ED7-4CD0-9E2B-0C707F06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ADDD1D-8987-4149-A554-D1C029D6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93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DCECB-C243-4285-9DA4-E807875E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79C893-59B9-4423-9ADA-623DB2D18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D10FA8-2C13-45E5-809D-5A8C3CA2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C33CA3-937E-46B4-8653-A9D82FC1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C0CD5-C870-48B7-8AED-1D8BE4BF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55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E8FC25-6DE0-433D-AB52-88EDB64DF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766F6E-C4EF-461A-BC7F-C8261A7C7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EB4355-BF86-47F4-8506-C790142A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7E587-0BE5-4FB8-A58A-12D6A0507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AD2FA-A66D-4363-B4BF-EE51C99E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340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準內頁版本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 userDrawn="1"/>
        </p:nvGrpSpPr>
        <p:grpSpPr>
          <a:xfrm>
            <a:off x="0" y="0"/>
            <a:ext cx="4889241" cy="648000"/>
            <a:chOff x="0" y="0"/>
            <a:chExt cx="9144000" cy="64800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 dirty="0"/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>
              <a:off x="0" y="55656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2000" y="125139"/>
            <a:ext cx="11328000" cy="432000"/>
          </a:xfrm>
        </p:spPr>
        <p:txBody>
          <a:bodyPr/>
          <a:lstStyle>
            <a:lvl1pPr>
              <a:defRPr>
                <a:latin typeface="Meiryo (標題)"/>
              </a:defRPr>
            </a:lvl1pPr>
          </a:lstStyle>
          <a:p>
            <a:r>
              <a:rPr kumimoji="1" lang="en-US" altLang="ja-JP" dirty="0"/>
              <a:t>Page title 24pt</a:t>
            </a:r>
            <a:endParaRPr kumimoji="1" lang="ja-JP" altLang="en-US" dirty="0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46B13027-D058-14EA-A93D-0BA3CDA5892F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2A72C5E9-716D-7E5D-B03A-D18C3ED087EB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9F88CBCE-CD67-6BBC-55EE-B5457E170EC2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8E7708DB-11DF-F550-2BCB-4DF48FFA3C6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 dirty="0"/>
              <a:t>.</a:t>
            </a:r>
            <a:endParaRPr lang="ja-JP" altLang="en-US" dirty="0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6C9B162-EE0C-DC72-60CD-ACC9524D3F40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ABEFE452-2CC8-B860-42D7-9A14D1AA6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6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5B06A-9F8B-4C20-A5FF-DEB19D75B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5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CD46C4-2FD7-4125-9443-5071727E1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83576-DF7C-41FB-AA43-0368479E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30886-5B35-40AC-BFD3-14C575AF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D9697-78C1-43B5-85EE-C7D8935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64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D9EEA-A3FA-4C9F-942C-43648E27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F03CE-0464-41A9-A166-2E345076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19310-C40B-4336-8B85-9D57EDB0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04152F-1C0B-4715-B55B-C3FEC994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0B20B-92EC-477F-90CB-2E781620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990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F3737-8D9E-4CB4-B156-3ACBC2CE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B376BB-6CDD-4BDD-9041-9DEB05CDF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625772-5C96-4160-88A9-78950E85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910658-080B-4683-B0D2-C8270DB7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C5A738-7186-435A-BC9E-B76FB6C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070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64ACD-A1B7-4828-8407-32ED89ED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6D462-F901-4574-8368-03EBCED15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30D252-FD61-4BED-B558-CFC1D4C8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A065C5-880E-40B8-889D-603CD53C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3A491-FBE2-46C8-BEE8-820A6C93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BB83B9-D838-4C6B-9417-F78BF5A5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67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D8A94-FD9C-4199-B8FB-7C187AF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5B341C-221A-4125-AF0A-CE21F124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DDEBA5-1F2C-49E2-8635-83AD00DC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B5E929-045D-4553-B879-DA6890E26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BAE3AA-FC3D-411C-97FE-635C9AE41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7140E94-6CF3-4A40-A337-DB4DDF0F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063D5D-CEEA-43C9-A984-4673231B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E332EA-F203-41EA-B8CA-9A43C269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95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B9A67-EB74-4D0D-8076-276B7E6E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FF16D5D-1589-4B1E-B17B-DF43AFE3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E27802-A386-4A42-B664-480432A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34EAE6-7A8B-4F42-A645-36CE727E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1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5B06A-9F8B-4C20-A5FF-DEB19D75B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CD46C4-2FD7-4125-9443-5071727E1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83576-DF7C-41FB-AA43-0368479E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30886-5B35-40AC-BFD3-14C575AF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D9697-78C1-43B5-85EE-C7D8935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29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004CE0-6390-4B2A-9CFD-C792F7C7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9E1AD4-A21F-40B9-B20F-9310D1A9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8FEBF7-9A41-48DB-95EC-00571711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497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C28BB-6689-49B9-BB35-DB99D316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0C8CC-1E6E-4ACE-863C-09CCE4F9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9894DA-0363-4D83-89E5-E67C675E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0C0517-62F2-430D-B7C1-38F12880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9D6AB-94F3-4DAE-9F1B-4716AA62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56D59B-584D-4995-B5A2-91F57641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209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692C9-E49B-4340-98EF-DB73121B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53010BF-BFDE-4FB1-BFD1-D5869E88E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0F1747-11AF-4F15-A7B9-D82C8942F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D0EF9-C4A5-42E1-8FE3-9C8B3A81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6D65CE-2ED7-4CD0-9E2B-0C707F06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ADDD1D-8987-4149-A554-D1C029D6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513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DCECB-C243-4285-9DA4-E807875E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79C893-59B9-4423-9ADA-623DB2D18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D10FA8-2C13-45E5-809D-5A8C3CA25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C33CA3-937E-46B4-8653-A9D82FC1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C0CD5-C870-48B7-8AED-1D8BE4BF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786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AE8FC25-6DE0-433D-AB52-88EDB64DF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766F6E-C4EF-461A-BC7F-C8261A7C7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EB4355-BF86-47F4-8506-C790142A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7E587-0BE5-4FB8-A58A-12D6A0507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AD2FA-A66D-4363-B4BF-EE51C99E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034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518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215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6182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273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53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D9EEA-A3FA-4C9F-942C-43648E27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F03CE-0464-41A9-A166-2E345076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19310-C40B-4336-8B85-9D57EDB0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04152F-1C0B-4715-B55B-C3FEC994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40B20B-92EC-477F-90CB-2E781620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627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948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34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8EE31E4-DC9E-4926-B1EC-17F224536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A7F900-BAE1-4A74-8712-421D7A1C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ECAAB6-DA7B-448B-915D-9D5F1D8B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0501" y="6387580"/>
            <a:ext cx="477425" cy="365125"/>
          </a:xfrm>
        </p:spPr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EF3BFDBD-E159-4691-B24F-789EA58DCA41}"/>
              </a:ext>
            </a:extLst>
          </p:cNvPr>
          <p:cNvSpPr txBox="1">
            <a:spLocks/>
          </p:cNvSpPr>
          <p:nvPr/>
        </p:nvSpPr>
        <p:spPr>
          <a:xfrm>
            <a:off x="3953629" y="4823125"/>
            <a:ext cx="4447011" cy="102576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41B6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1B6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41B6E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41B6E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804EB348-B274-428E-BA5B-BA021233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6632" y="1570262"/>
            <a:ext cx="1858739" cy="18587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D2FC64E-DF72-45A3-90AF-6AAC6BE28A97}"/>
              </a:ext>
            </a:extLst>
          </p:cNvPr>
          <p:cNvSpPr txBox="1"/>
          <p:nvPr/>
        </p:nvSpPr>
        <p:spPr>
          <a:xfrm>
            <a:off x="3887079" y="3966774"/>
            <a:ext cx="4688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SOLID STATE STORAGE TECHNOLOGY CORP.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Taipei Sans TC Beta" pitchFamily="2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E7D690-957C-4D59-8DD3-38BF565443C8}"/>
              </a:ext>
            </a:extLst>
          </p:cNvPr>
          <p:cNvSpPr txBox="1"/>
          <p:nvPr/>
        </p:nvSpPr>
        <p:spPr>
          <a:xfrm>
            <a:off x="3887080" y="3542784"/>
            <a:ext cx="4632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7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建興儲存科技股份有限公司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3022A7-9C9A-42CB-BBF5-1D9718303407}"/>
              </a:ext>
            </a:extLst>
          </p:cNvPr>
          <p:cNvSpPr/>
          <p:nvPr/>
        </p:nvSpPr>
        <p:spPr>
          <a:xfrm>
            <a:off x="10814674" y="5507030"/>
            <a:ext cx="1258159" cy="1245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0C907F-F1D3-4A2D-9F5B-5F4EABB8F79C}"/>
              </a:ext>
            </a:extLst>
          </p:cNvPr>
          <p:cNvSpPr txBox="1"/>
          <p:nvPr/>
        </p:nvSpPr>
        <p:spPr>
          <a:xfrm>
            <a:off x="10710408" y="6471849"/>
            <a:ext cx="115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595959"/>
                </a:solidFill>
              </a:rPr>
              <a:t>www.ssstc.com</a:t>
            </a:r>
            <a:endParaRPr lang="zh-TW" altLang="en-US" sz="1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586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405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23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751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436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0" y="2560639"/>
            <a:ext cx="4572000" cy="2852737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 anchor="ctr"/>
          <a:lstStyle>
            <a:lvl1pPr algn="ctr">
              <a:defRPr sz="4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5413382"/>
            <a:ext cx="4572000" cy="942975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>
            <a:normAutofit/>
          </a:bodyPr>
          <a:lstStyle>
            <a:lvl1pPr marL="0" indent="0" algn="ctr">
              <a:buNone/>
              <a:defRPr sz="1500">
                <a:solidFill>
                  <a:srgbClr val="8C9CA6"/>
                </a:solidFill>
              </a:defRPr>
            </a:lvl1pPr>
            <a:lvl2pPr marL="3428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98744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5B06A-9F8B-4C20-A5FF-DEB19D75B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5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CD46C4-2FD7-4125-9443-5071727E1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1"/>
            <a:ext cx="9144000" cy="1655763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342866" indent="0" algn="ctr">
              <a:buNone/>
              <a:defRPr sz="1500"/>
            </a:lvl2pPr>
            <a:lvl3pPr marL="685732" indent="0" algn="ctr">
              <a:buNone/>
              <a:defRPr sz="135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31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83576-DF7C-41FB-AA43-0368479E2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30886-5B35-40AC-BFD3-14C575AF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ED9697-78C1-43B5-85EE-C7D8935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280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n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線コネクタ 18"/>
          <p:cNvCxnSpPr/>
          <p:nvPr/>
        </p:nvCxnSpPr>
        <p:spPr bwMode="gray">
          <a:xfrm>
            <a:off x="0" y="6480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7"/>
          <p:cNvSpPr>
            <a:spLocks noGrp="1"/>
          </p:cNvSpPr>
          <p:nvPr>
            <p:ph sz="quarter" idx="18" hasCustomPrompt="1"/>
          </p:nvPr>
        </p:nvSpPr>
        <p:spPr bwMode="gray">
          <a:xfrm>
            <a:off x="432000" y="864000"/>
            <a:ext cx="11328000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 dirty="0"/>
              <a:t>Body text 18pt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16pt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 14pt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Fourth level 12pt</a:t>
            </a:r>
            <a:endParaRPr kumimoji="1" lang="ja-JP" altLang="en-US" dirty="0"/>
          </a:p>
          <a:p>
            <a:pPr lvl="4"/>
            <a:r>
              <a:rPr kumimoji="1" lang="en-US" altLang="ja-JP" dirty="0"/>
              <a:t>Fifth level 10.5pt</a:t>
            </a:r>
          </a:p>
          <a:p>
            <a:pPr lvl="5"/>
            <a:r>
              <a:rPr kumimoji="1" lang="en-US" altLang="ja-JP" dirty="0"/>
              <a:t>Sixth level 9pt</a:t>
            </a:r>
            <a:endParaRPr kumimoji="1" lang="ja-JP" altLang="en-US" dirty="0"/>
          </a:p>
        </p:txBody>
      </p:sp>
      <p:cxnSp>
        <p:nvCxnSpPr>
          <p:cNvPr id="23" name="直線コネクタ 22"/>
          <p:cNvCxnSpPr/>
          <p:nvPr/>
        </p:nvCxnSpPr>
        <p:spPr bwMode="gray">
          <a:xfrm>
            <a:off x="0" y="63000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kumimoji="1" lang="en-US" altLang="ja-JP" dirty="0"/>
              <a:t>Page title 24pt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6297168"/>
            <a:ext cx="1280160" cy="560832"/>
          </a:xfrm>
          <a:prstGeom prst="rect">
            <a:avLst/>
          </a:prstGeom>
        </p:spPr>
      </p:pic>
      <p:sp>
        <p:nvSpPr>
          <p:cNvPr id="16" name="フッター プレースホルダー 2"/>
          <p:cNvSpPr txBox="1">
            <a:spLocks/>
          </p:cNvSpPr>
          <p:nvPr/>
        </p:nvSpPr>
        <p:spPr bwMode="gray">
          <a:xfrm>
            <a:off x="6096000" y="6300000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altLang="ja-JP" dirty="0"/>
              <a:t>© 2021 KIOXIA Corporation. All Rights Reserved.</a:t>
            </a:r>
            <a:endParaRPr lang="ja-JP" altLang="en-US" dirty="0"/>
          </a:p>
        </p:txBody>
      </p:sp>
      <p:sp>
        <p:nvSpPr>
          <p:cNvPr id="14" name="スライド番号プレースホルダー 3"/>
          <p:cNvSpPr txBox="1">
            <a:spLocks/>
          </p:cNvSpPr>
          <p:nvPr/>
        </p:nvSpPr>
        <p:spPr bwMode="gray">
          <a:xfrm>
            <a:off x="11634000" y="6300000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3FA623-E45E-47D9-9826-94665170968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2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F3737-8D9E-4CB4-B156-3ACBC2CE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B376BB-6CDD-4BDD-9041-9DEB05CDF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625772-5C96-4160-88A9-78950E85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910658-080B-4683-B0D2-C8270DB7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C5A738-7186-435A-BC9E-B76FB6C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90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リーフォーム 9">
            <a:extLst>
              <a:ext uri="{FF2B5EF4-FFF2-40B4-BE49-F238E27FC236}">
                <a16:creationId xmlns:a16="http://schemas.microsoft.com/office/drawing/2014/main" id="{88783436-CDE0-824E-04B5-5370DFA22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2300184"/>
            <a:ext cx="7118942" cy="1155655"/>
          </a:xfrm>
          <a:solidFill>
            <a:schemeClr val="bg1"/>
          </a:solidFill>
        </p:spPr>
        <p:txBody>
          <a:bodyPr wrap="none" lIns="234000" tIns="234000" rIns="234000" bIns="125999" anchor="b">
            <a:spAutoFit/>
          </a:bodyPr>
          <a:lstStyle>
            <a:lvl1pPr>
              <a:lnSpc>
                <a:spcPct val="85000"/>
              </a:lnSpc>
              <a:defRPr sz="58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Presentation 58pt</a:t>
            </a:r>
            <a:endParaRPr kumimoji="1" lang="ja-JP" altLang="en-US"/>
          </a:p>
        </p:txBody>
      </p:sp>
      <p:sp>
        <p:nvSpPr>
          <p:cNvPr id="16" name="テキスト プレースホルダー 28"/>
          <p:cNvSpPr>
            <a:spLocks noGrp="1"/>
          </p:cNvSpPr>
          <p:nvPr>
            <p:ph type="body" sz="quarter" idx="11" hasCustomPrompt="1"/>
          </p:nvPr>
        </p:nvSpPr>
        <p:spPr>
          <a:xfrm>
            <a:off x="490220" y="3400059"/>
            <a:ext cx="2827121" cy="879607"/>
          </a:xfrm>
          <a:prstGeom prst="rect">
            <a:avLst/>
          </a:prstGeom>
          <a:solidFill>
            <a:schemeClr val="bg1"/>
          </a:solidFill>
        </p:spPr>
        <p:txBody>
          <a:bodyPr wrap="none" lIns="270000" tIns="54000" rIns="234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500"/>
              </a:spcBef>
              <a:buNone/>
              <a:defRPr sz="2000" b="1" spc="-30" baseline="0">
                <a:latin typeface="+mn-ea"/>
                <a:ea typeface="+mn-ea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  <a:p>
            <a:pPr lvl="0"/>
            <a:r>
              <a:rPr kumimoji="1" lang="en-US" altLang="ja-JP"/>
              <a:t>Date</a:t>
            </a:r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20" y="-3175"/>
            <a:ext cx="5605780" cy="9763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 spc="-3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ABC Company 22pt</a:t>
            </a:r>
            <a:endParaRPr kumimoji="1" lang="ja-JP" altLang="en-US"/>
          </a:p>
        </p:txBody>
      </p:sp>
      <p:sp>
        <p:nvSpPr>
          <p:cNvPr id="8" name="フッター プレースホルダー 1"/>
          <p:cNvSpPr txBox="1">
            <a:spLocks/>
          </p:cNvSpPr>
          <p:nvPr userDrawn="1"/>
        </p:nvSpPr>
        <p:spPr>
          <a:xfrm>
            <a:off x="490220" y="6126794"/>
            <a:ext cx="5605780" cy="24017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altLang="ja-JP"/>
              <a:t>© 202</a:t>
            </a:r>
            <a:r>
              <a:rPr lang="en-US" altLang="ja-JP"/>
              <a:t>3</a:t>
            </a:r>
            <a:r>
              <a:rPr lang="sk-SK" altLang="ja-JP"/>
              <a:t> </a:t>
            </a:r>
            <a:r>
              <a:rPr lang="en-US" altLang="zh-TW"/>
              <a:t>SSSTC</a:t>
            </a:r>
            <a:r>
              <a:rPr lang="sk-SK" altLang="ja-JP"/>
              <a:t> Corporation. All Rights Reserved.</a:t>
            </a:r>
            <a:endParaRPr lang="ja-JP" altLang="en-US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434A796-4B1D-D45C-F2DF-4E2CE4CE4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2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二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9">
            <a:extLst>
              <a:ext uri="{FF2B5EF4-FFF2-40B4-BE49-F238E27FC236}">
                <a16:creationId xmlns:a16="http://schemas.microsoft.com/office/drawing/2014/main" id="{9F463DF8-1C37-F503-33CF-6E7FFFE86196}"/>
              </a:ext>
            </a:extLst>
          </p:cNvPr>
          <p:cNvSpPr/>
          <p:nvPr userDrawn="1"/>
        </p:nvSpPr>
        <p:spPr>
          <a:xfrm>
            <a:off x="0" y="-3175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テキスト プレースホルダー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20" y="-3175"/>
            <a:ext cx="5605780" cy="9763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 spc="-3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ABC Company 22pt</a:t>
            </a:r>
            <a:endParaRPr kumimoji="1" lang="ja-JP" altLang="en-US"/>
          </a:p>
        </p:txBody>
      </p:sp>
      <p:sp>
        <p:nvSpPr>
          <p:cNvPr id="8" name="フッター プレースホルダー 1"/>
          <p:cNvSpPr txBox="1">
            <a:spLocks/>
          </p:cNvSpPr>
          <p:nvPr userDrawn="1"/>
        </p:nvSpPr>
        <p:spPr>
          <a:xfrm>
            <a:off x="490220" y="6126794"/>
            <a:ext cx="5605780" cy="24017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altLang="ja-JP"/>
              <a:t>© 202</a:t>
            </a:r>
            <a:r>
              <a:rPr lang="en-US" altLang="ja-JP"/>
              <a:t>3</a:t>
            </a:r>
            <a:r>
              <a:rPr lang="sk-SK" altLang="ja-JP"/>
              <a:t> </a:t>
            </a:r>
            <a:r>
              <a:rPr lang="en-US" altLang="zh-TW"/>
              <a:t>SSSTC</a:t>
            </a:r>
            <a:r>
              <a:rPr lang="sk-SK" altLang="ja-JP"/>
              <a:t> Corporation. All Rights Reserved.</a:t>
            </a:r>
            <a:endParaRPr lang="ja-JP" altLang="en-US"/>
          </a:p>
        </p:txBody>
      </p:sp>
      <p:sp>
        <p:nvSpPr>
          <p:cNvPr id="14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1932735"/>
            <a:ext cx="5180911" cy="1914324"/>
          </a:xfrm>
          <a:solidFill>
            <a:schemeClr val="bg1"/>
          </a:solidFill>
        </p:spPr>
        <p:txBody>
          <a:bodyPr wrap="none" lIns="234000" tIns="234000" rIns="234000" bIns="125999" anchor="b">
            <a:spAutoFit/>
          </a:bodyPr>
          <a:lstStyle>
            <a:lvl1pPr>
              <a:lnSpc>
                <a:spcPct val="85000"/>
              </a:lnSpc>
              <a:defRPr sz="58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Presentation</a:t>
            </a:r>
            <a:br>
              <a:rPr kumimoji="1" lang="en-US" altLang="ja-JP"/>
            </a:br>
            <a:r>
              <a:rPr kumimoji="1" lang="en-US" altLang="ja-JP"/>
              <a:t>title 58pt</a:t>
            </a:r>
            <a:endParaRPr kumimoji="1" lang="ja-JP" altLang="en-US"/>
          </a:p>
        </p:txBody>
      </p:sp>
      <p:sp>
        <p:nvSpPr>
          <p:cNvPr id="15" name="テキスト プレースホルダー 28"/>
          <p:cNvSpPr>
            <a:spLocks noGrp="1"/>
          </p:cNvSpPr>
          <p:nvPr>
            <p:ph type="body" sz="quarter" idx="12" hasCustomPrompt="1"/>
          </p:nvPr>
        </p:nvSpPr>
        <p:spPr>
          <a:xfrm>
            <a:off x="490220" y="3767510"/>
            <a:ext cx="2827121" cy="879607"/>
          </a:xfrm>
          <a:prstGeom prst="rect">
            <a:avLst/>
          </a:prstGeom>
          <a:solidFill>
            <a:schemeClr val="bg1"/>
          </a:solidFill>
        </p:spPr>
        <p:txBody>
          <a:bodyPr wrap="none" lIns="270000" tIns="54000" rIns="234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500"/>
              </a:spcBef>
              <a:buNone/>
              <a:defRPr sz="2000" b="1" spc="-30" baseline="0">
                <a:latin typeface="+mn-ea"/>
                <a:ea typeface="+mn-ea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  <a:p>
            <a:pPr lvl="0"/>
            <a:r>
              <a:rPr kumimoji="1" lang="en-US" altLang="ja-JP"/>
              <a:t>Date</a:t>
            </a: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9F77DFDC-952A-A088-7273-04E3F38BEA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555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三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9">
            <a:extLst>
              <a:ext uri="{FF2B5EF4-FFF2-40B4-BE49-F238E27FC236}">
                <a16:creationId xmlns:a16="http://schemas.microsoft.com/office/drawing/2014/main" id="{9D012108-F6E0-C8A8-427B-D35A4AFC79EE}"/>
              </a:ext>
            </a:extLst>
          </p:cNvPr>
          <p:cNvSpPr/>
          <p:nvPr userDrawn="1"/>
        </p:nvSpPr>
        <p:spPr>
          <a:xfrm>
            <a:off x="0" y="-3175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2681536"/>
            <a:ext cx="5768325" cy="1010042"/>
          </a:xfrm>
          <a:solidFill>
            <a:schemeClr val="bg1"/>
          </a:solidFill>
        </p:spPr>
        <p:txBody>
          <a:bodyPr wrap="none" lIns="198000" tIns="198000" rIns="198000" bIns="125999" anchor="b" anchorCtr="0">
            <a:spAutoFit/>
          </a:bodyPr>
          <a:lstStyle>
            <a:lvl1pPr>
              <a:lnSpc>
                <a:spcPct val="85000"/>
              </a:lnSpc>
              <a:defRPr sz="50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Section title 50pt</a:t>
            </a:r>
            <a:endParaRPr kumimoji="1" lang="ja-JP" altLang="en-US"/>
          </a:p>
        </p:txBody>
      </p:sp>
      <p:sp>
        <p:nvSpPr>
          <p:cNvPr id="16" name="テキスト プレースホルダー 28"/>
          <p:cNvSpPr>
            <a:spLocks noGrp="1"/>
          </p:cNvSpPr>
          <p:nvPr>
            <p:ph type="body" sz="quarter" idx="11" hasCustomPrompt="1"/>
          </p:nvPr>
        </p:nvSpPr>
        <p:spPr>
          <a:xfrm>
            <a:off x="490220" y="3603549"/>
            <a:ext cx="2448210" cy="544062"/>
          </a:xfrm>
          <a:prstGeom prst="rect">
            <a:avLst/>
          </a:prstGeom>
          <a:solidFill>
            <a:schemeClr val="bg1"/>
          </a:solidFill>
        </p:spPr>
        <p:txBody>
          <a:bodyPr wrap="none" lIns="234000" tIns="90000" rIns="216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0"/>
              </a:spcBef>
              <a:buNone/>
              <a:defRPr sz="2000" b="1" spc="-30" baseline="0">
                <a:latin typeface="arial" charset="0"/>
                <a:ea typeface="メイリオ イタリック" charset="-128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D754C25B-B06D-005D-9718-6C371CEB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0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SS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図形グループ 17"/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36DAE35-E8A2-6A4D-AFB4-91F9AEA9CB82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1" name="直線コネクタ 20"/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フッター プレースホルダー 2"/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14" name="スライド番号プレースホルダー 3"/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E888E80B-E9CC-7880-1AE0-14ECD8E491B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  <p:sp>
        <p:nvSpPr>
          <p:cNvPr id="5" name="文本占位符 5">
            <a:extLst>
              <a:ext uri="{FF2B5EF4-FFF2-40B4-BE49-F238E27FC236}">
                <a16:creationId xmlns:a16="http://schemas.microsoft.com/office/drawing/2014/main" id="{FDB90805-233D-DDC5-A4BE-F006063ED92C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732353" y="21073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文本占位符 15">
            <a:extLst>
              <a:ext uri="{FF2B5EF4-FFF2-40B4-BE49-F238E27FC236}">
                <a16:creationId xmlns:a16="http://schemas.microsoft.com/office/drawing/2014/main" id="{760D32F3-DF99-179B-C47B-9727B6459744}"/>
              </a:ext>
            </a:extLst>
          </p:cNvPr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>
          <a:xfrm>
            <a:off x="5732353" y="28820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86B9011F-8C6A-DEE8-DFF0-E239A881257B}"/>
              </a:ext>
            </a:extLst>
          </p:cNvPr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>
          <a:xfrm>
            <a:off x="5732353" y="13326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 algn="l" font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A244117C-1A65-5F5F-15BC-74A1CCB18A2C}"/>
              </a:ext>
            </a:extLst>
          </p:cNvPr>
          <p:cNvSpPr>
            <a:spLocks noGrp="1"/>
          </p:cNvSpPr>
          <p:nvPr>
            <p:ph type="body" idx="15" hasCustomPrompt="1"/>
            <p:custDataLst>
              <p:tags r:id="rId4"/>
            </p:custDataLst>
          </p:nvPr>
        </p:nvSpPr>
        <p:spPr>
          <a:xfrm>
            <a:off x="5116403" y="21073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02</a:t>
            </a:r>
          </a:p>
        </p:txBody>
      </p:sp>
      <p:sp>
        <p:nvSpPr>
          <p:cNvPr id="9" name="文本占位符 63">
            <a:extLst>
              <a:ext uri="{FF2B5EF4-FFF2-40B4-BE49-F238E27FC236}">
                <a16:creationId xmlns:a16="http://schemas.microsoft.com/office/drawing/2014/main" id="{421EF60A-00B8-2345-0587-DA5EABE4328A}"/>
              </a:ext>
            </a:extLst>
          </p:cNvPr>
          <p:cNvSpPr>
            <a:spLocks noGrp="1"/>
          </p:cNvSpPr>
          <p:nvPr>
            <p:ph type="body" idx="16" hasCustomPrompt="1"/>
            <p:custDataLst>
              <p:tags r:id="rId5"/>
            </p:custDataLst>
          </p:nvPr>
        </p:nvSpPr>
        <p:spPr>
          <a:xfrm>
            <a:off x="5116403" y="28820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03</a:t>
            </a:r>
          </a:p>
        </p:txBody>
      </p:sp>
      <p:sp>
        <p:nvSpPr>
          <p:cNvPr id="10" name="文本占位符 64">
            <a:extLst>
              <a:ext uri="{FF2B5EF4-FFF2-40B4-BE49-F238E27FC236}">
                <a16:creationId xmlns:a16="http://schemas.microsoft.com/office/drawing/2014/main" id="{CB0EF646-E320-A355-EFF8-8901CB41EA42}"/>
              </a:ext>
            </a:extLst>
          </p:cNvPr>
          <p:cNvSpPr>
            <a:spLocks noGrp="1"/>
          </p:cNvSpPr>
          <p:nvPr>
            <p:ph type="body" idx="17" hasCustomPrompt="1"/>
            <p:custDataLst>
              <p:tags r:id="rId6"/>
            </p:custDataLst>
          </p:nvPr>
        </p:nvSpPr>
        <p:spPr>
          <a:xfrm>
            <a:off x="5116403" y="13326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11" name="文本框 69">
            <a:extLst>
              <a:ext uri="{FF2B5EF4-FFF2-40B4-BE49-F238E27FC236}">
                <a16:creationId xmlns:a16="http://schemas.microsoft.com/office/drawing/2014/main" id="{B7F37A57-1224-68A5-11F6-FF71D12F97F5}"/>
              </a:ext>
            </a:extLst>
          </p:cNvPr>
          <p:cNvSpPr txBox="1"/>
          <p:nvPr userDrawn="1"/>
        </p:nvSpPr>
        <p:spPr>
          <a:xfrm rot="16200000">
            <a:off x="2329475" y="571920"/>
            <a:ext cx="800219" cy="2012400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zh-CN" sz="4000" b="1">
                <a:solidFill>
                  <a:srgbClr val="83909B"/>
                </a:solidFill>
                <a:latin typeface="+mj-lt"/>
                <a:ea typeface="Taipei Sans TC Beta" pitchFamily="2" charset="-120"/>
              </a:rPr>
              <a:t>Agenda</a:t>
            </a:r>
            <a:endParaRPr lang="zh-CN" altLang="en-US" sz="4000" b="1">
              <a:solidFill>
                <a:srgbClr val="83909B"/>
              </a:solidFill>
              <a:latin typeface="+mj-lt"/>
              <a:ea typeface="Taipei Sans TC Beta" pitchFamily="2" charset="-120"/>
            </a:endParaRPr>
          </a:p>
        </p:txBody>
      </p:sp>
      <p:sp>
        <p:nvSpPr>
          <p:cNvPr id="12" name="文本占位符 70">
            <a:extLst>
              <a:ext uri="{FF2B5EF4-FFF2-40B4-BE49-F238E27FC236}">
                <a16:creationId xmlns:a16="http://schemas.microsoft.com/office/drawing/2014/main" id="{769EE508-3C94-3270-3AFB-3B4946FC9C32}"/>
              </a:ext>
            </a:extLst>
          </p:cNvPr>
          <p:cNvSpPr>
            <a:spLocks noGrp="1"/>
          </p:cNvSpPr>
          <p:nvPr>
            <p:ph type="body" idx="18" hasCustomPrompt="1"/>
            <p:custDataLst>
              <p:tags r:id="rId7"/>
            </p:custDataLst>
          </p:nvPr>
        </p:nvSpPr>
        <p:spPr>
          <a:xfrm rot="10800000" flipH="1">
            <a:off x="4490720" y="1269491"/>
            <a:ext cx="97264" cy="3699880"/>
          </a:xfrm>
          <a:solidFill>
            <a:srgbClr val="6EDBD5"/>
          </a:solidFill>
        </p:spPr>
        <p:txBody>
          <a:bodyPr wrap="none" lIns="90000" tIns="46800" rIns="90000" bIns="46800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 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8D04EFF8-2173-A590-82EC-1F4C2898F927}"/>
              </a:ext>
            </a:extLst>
          </p:cNvPr>
          <p:cNvSpPr>
            <a:spLocks noGrp="1"/>
          </p:cNvSpPr>
          <p:nvPr>
            <p:ph type="body" idx="19"/>
            <p:custDataLst>
              <p:tags r:id="rId8"/>
            </p:custDataLst>
          </p:nvPr>
        </p:nvSpPr>
        <p:spPr>
          <a:xfrm>
            <a:off x="5732353" y="3661546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文本占位符 63">
            <a:extLst>
              <a:ext uri="{FF2B5EF4-FFF2-40B4-BE49-F238E27FC236}">
                <a16:creationId xmlns:a16="http://schemas.microsoft.com/office/drawing/2014/main" id="{39E2765F-52B2-E531-E457-EC3F611D30CD}"/>
              </a:ext>
            </a:extLst>
          </p:cNvPr>
          <p:cNvSpPr>
            <a:spLocks noGrp="1"/>
          </p:cNvSpPr>
          <p:nvPr>
            <p:ph type="body" idx="20" hasCustomPrompt="1"/>
            <p:custDataLst>
              <p:tags r:id="rId9"/>
            </p:custDataLst>
          </p:nvPr>
        </p:nvSpPr>
        <p:spPr>
          <a:xfrm>
            <a:off x="5116403" y="3661546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04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500BF9D4-F8BD-85D5-15E8-C57CD4243540}"/>
              </a:ext>
            </a:extLst>
          </p:cNvPr>
          <p:cNvSpPr>
            <a:spLocks noGrp="1"/>
          </p:cNvSpPr>
          <p:nvPr>
            <p:ph type="body" idx="21"/>
            <p:custDataLst>
              <p:tags r:id="rId10"/>
            </p:custDataLst>
          </p:nvPr>
        </p:nvSpPr>
        <p:spPr>
          <a:xfrm>
            <a:off x="5732353" y="4438622"/>
            <a:ext cx="306673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文本占位符 63">
            <a:extLst>
              <a:ext uri="{FF2B5EF4-FFF2-40B4-BE49-F238E27FC236}">
                <a16:creationId xmlns:a16="http://schemas.microsoft.com/office/drawing/2014/main" id="{0C39D243-5ADC-7203-0037-CFE39B2F6A7A}"/>
              </a:ext>
            </a:extLst>
          </p:cNvPr>
          <p:cNvSpPr>
            <a:spLocks noGrp="1"/>
          </p:cNvSpPr>
          <p:nvPr>
            <p:ph type="body" idx="22" hasCustomPrompt="1"/>
            <p:custDataLst>
              <p:tags r:id="rId11"/>
            </p:custDataLst>
          </p:nvPr>
        </p:nvSpPr>
        <p:spPr>
          <a:xfrm>
            <a:off x="5116403" y="4438622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17934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內頁版本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CA6AE6-B1A4-9213-BF06-9431A8A75D31}"/>
              </a:ext>
            </a:extLst>
          </p:cNvPr>
          <p:cNvSpPr/>
          <p:nvPr userDrawn="1"/>
        </p:nvSpPr>
        <p:spPr>
          <a:xfrm>
            <a:off x="0" y="0"/>
            <a:ext cx="12192000" cy="558001"/>
          </a:xfrm>
          <a:prstGeom prst="rect">
            <a:avLst/>
          </a:prstGeom>
          <a:solidFill>
            <a:srgbClr val="75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図形グループ 17">
            <a:extLst>
              <a:ext uri="{FF2B5EF4-FFF2-40B4-BE49-F238E27FC236}">
                <a16:creationId xmlns:a16="http://schemas.microsoft.com/office/drawing/2014/main" id="{1F633414-ACC9-F3C8-8B23-FF1BA16DCC50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6" name="正方形/長方形 19">
              <a:extLst>
                <a:ext uri="{FF2B5EF4-FFF2-40B4-BE49-F238E27FC236}">
                  <a16:creationId xmlns:a16="http://schemas.microsoft.com/office/drawing/2014/main" id="{CEAC970B-BAF6-51CE-6DB1-A47FD3A1FD2E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7" name="直線コネクタ 20">
              <a:extLst>
                <a:ext uri="{FF2B5EF4-FFF2-40B4-BE49-F238E27FC236}">
                  <a16:creationId xmlns:a16="http://schemas.microsoft.com/office/drawing/2014/main" id="{D58A1FD7-2C87-326E-1CC4-63C8A6098A85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id="{A8D9D44D-9813-1FE8-F474-0922CB7201C0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3D79A6A1-25CE-EF1A-AB1C-B9463B86B16E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CBAD51D4-9A47-3F34-A7C7-43751EA21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F611A991-D415-40ED-830E-0B7799159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5139"/>
            <a:ext cx="11328000" cy="432000"/>
          </a:xfrm>
        </p:spPr>
        <p:txBody>
          <a:bodyPr/>
          <a:lstStyle>
            <a:lvl1pPr>
              <a:defRPr>
                <a:latin typeface="Meiryo (標題)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405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準內頁版本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 userDrawn="1"/>
        </p:nvGrpSpPr>
        <p:grpSpPr>
          <a:xfrm>
            <a:off x="0" y="0"/>
            <a:ext cx="4889241" cy="648000"/>
            <a:chOff x="0" y="0"/>
            <a:chExt cx="9144000" cy="64800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>
              <a:off x="0" y="55656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2000" y="125139"/>
            <a:ext cx="11328000" cy="432000"/>
          </a:xfrm>
        </p:spPr>
        <p:txBody>
          <a:bodyPr/>
          <a:lstStyle>
            <a:lvl1pPr>
              <a:defRPr>
                <a:latin typeface="Meiryo (標題)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46B13027-D058-14EA-A93D-0BA3CDA5892F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2A72C5E9-716D-7E5D-B03A-D18C3ED087EB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9F88CBCE-CD67-6BBC-55EE-B5457E170EC2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8E7708DB-11DF-F550-2BCB-4DF48FFA3C6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6C9B162-EE0C-DC72-60CD-ACC9524D3F40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ABEFE452-2CC8-B860-42D7-9A14D1AA6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586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過場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635" y="635"/>
            <a:ext cx="12191365" cy="3429000"/>
          </a:xfrm>
          <a:prstGeom prst="rect">
            <a:avLst/>
          </a:prstGeom>
          <a:solidFill>
            <a:srgbClr val="75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614545" y="2743201"/>
            <a:ext cx="2721899" cy="510618"/>
          </a:xfrm>
        </p:spPr>
        <p:txBody>
          <a:bodyPr wrap="none">
            <a:spAutoFit/>
          </a:bodyPr>
          <a:lstStyle>
            <a:lvl1pPr algn="l">
              <a:defRPr sz="3200" b="1">
                <a:latin typeface="+mn-ea"/>
                <a:ea typeface="+mn-ea"/>
              </a:defRPr>
            </a:lvl1pPr>
          </a:lstStyle>
          <a:p>
            <a:r>
              <a:rPr lang="zh-TW" altLang="en-US"/>
              <a:t>輸入標題 </a:t>
            </a:r>
            <a:r>
              <a:rPr lang="en-US" altLang="zh-TW"/>
              <a:t>30pt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1577600" y="6513889"/>
            <a:ext cx="45148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电路_复制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87077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633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過場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635" y="635"/>
            <a:ext cx="12191365" cy="3429000"/>
          </a:xfrm>
          <a:prstGeom prst="rect">
            <a:avLst/>
          </a:prstGeom>
          <a:solidFill>
            <a:srgbClr val="6DC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614545" y="2743201"/>
            <a:ext cx="2721899" cy="510618"/>
          </a:xfrm>
        </p:spPr>
        <p:txBody>
          <a:bodyPr wrap="none">
            <a:spAutoFit/>
          </a:bodyPr>
          <a:lstStyle>
            <a:lvl1pPr algn="l">
              <a:defRPr sz="3200" b="1">
                <a:latin typeface="+mn-ea"/>
                <a:ea typeface="+mn-ea"/>
              </a:defRPr>
            </a:lvl1pPr>
          </a:lstStyle>
          <a:p>
            <a:r>
              <a:rPr lang="zh-TW" altLang="en-US"/>
              <a:t>輸入標題 </a:t>
            </a:r>
            <a:r>
              <a:rPr lang="en-US" altLang="zh-TW"/>
              <a:t>30pt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1577600" y="6513889"/>
            <a:ext cx="45148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" name="图片 14" descr="电路_复制">
            <a:extLst>
              <a:ext uri="{FF2B5EF4-FFF2-40B4-BE49-F238E27FC236}">
                <a16:creationId xmlns:a16="http://schemas.microsoft.com/office/drawing/2014/main" id="{64AEDCE3-49C8-1F40-BBFB-CE475EFE1C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87077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9248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過場頁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635" y="635"/>
            <a:ext cx="12191365" cy="3429000"/>
          </a:xfrm>
          <a:prstGeom prst="rect">
            <a:avLst/>
          </a:prstGeom>
          <a:solidFill>
            <a:srgbClr val="FFD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614545" y="2743201"/>
            <a:ext cx="2601674" cy="510618"/>
          </a:xfrm>
        </p:spPr>
        <p:txBody>
          <a:bodyPr wrap="none">
            <a:spAutoFit/>
          </a:bodyPr>
          <a:lstStyle>
            <a:lvl1pPr algn="l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輸入標題 </a:t>
            </a:r>
            <a:r>
              <a:rPr lang="en-US" altLang="zh-TW"/>
              <a:t>30pt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1577600" y="6513889"/>
            <a:ext cx="45148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" name="图片 14" descr="电路_复制">
            <a:extLst>
              <a:ext uri="{FF2B5EF4-FFF2-40B4-BE49-F238E27FC236}">
                <a16:creationId xmlns:a16="http://schemas.microsoft.com/office/drawing/2014/main" id="{F9CDF798-EFE7-DEE1-1C43-9257C9C2D9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87077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836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過場頁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635" y="635"/>
            <a:ext cx="12191365" cy="3429000"/>
          </a:xfrm>
          <a:prstGeom prst="rect">
            <a:avLst/>
          </a:prstGeom>
          <a:solidFill>
            <a:srgbClr val="FBB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614545" y="2743201"/>
            <a:ext cx="2601674" cy="510618"/>
          </a:xfrm>
        </p:spPr>
        <p:txBody>
          <a:bodyPr wrap="none">
            <a:spAutoFit/>
          </a:bodyPr>
          <a:lstStyle>
            <a:lvl1pPr algn="l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輸入標題 </a:t>
            </a:r>
            <a:r>
              <a:rPr lang="en-US" altLang="zh-TW"/>
              <a:t>30pt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1577600" y="6513889"/>
            <a:ext cx="45148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62F8D0-B273-D5FA-11A9-C0AD7C3EAF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57618" y="7228379"/>
            <a:ext cx="5120640" cy="1384727"/>
          </a:xfrm>
          <a:prstGeom prst="rect">
            <a:avLst/>
          </a:prstGeom>
        </p:spPr>
      </p:pic>
      <p:pic>
        <p:nvPicPr>
          <p:cNvPr id="2" name="图片 14" descr="电路_复制">
            <a:extLst>
              <a:ext uri="{FF2B5EF4-FFF2-40B4-BE49-F238E27FC236}">
                <a16:creationId xmlns:a16="http://schemas.microsoft.com/office/drawing/2014/main" id="{E729BF68-7463-35E3-3550-A0A82C4D3B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87077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90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64ACD-A1B7-4828-8407-32ED89ED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6D462-F901-4574-8368-03EBCED15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30D252-FD61-4BED-B558-CFC1D4C8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2A065C5-880E-40B8-889D-603CD53C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13A491-FBE2-46C8-BEE8-820A6C93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BB83B9-D838-4C6B-9417-F78BF5A5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4342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過場頁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635" y="635"/>
            <a:ext cx="12191365" cy="3429000"/>
          </a:xfrm>
          <a:prstGeom prst="rect">
            <a:avLst/>
          </a:prstGeom>
          <a:solidFill>
            <a:srgbClr val="F58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614545" y="2743201"/>
            <a:ext cx="2601674" cy="510618"/>
          </a:xfrm>
        </p:spPr>
        <p:txBody>
          <a:bodyPr wrap="none">
            <a:spAutoFit/>
          </a:bodyPr>
          <a:lstStyle>
            <a:lvl1pPr algn="l"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輸入標題 </a:t>
            </a:r>
            <a:r>
              <a:rPr lang="en-US" altLang="zh-TW"/>
              <a:t>30pt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1577600" y="6513889"/>
            <a:ext cx="451485" cy="31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" name="图片 14" descr="电路_复制">
            <a:extLst>
              <a:ext uri="{FF2B5EF4-FFF2-40B4-BE49-F238E27FC236}">
                <a16:creationId xmlns:a16="http://schemas.microsoft.com/office/drawing/2014/main" id="{CFF4F624-B36F-D913-6F04-D65E187E3C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87077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150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864000"/>
            <a:ext cx="9019543" cy="5220000"/>
          </a:xfrm>
        </p:spPr>
        <p:txBody>
          <a:bodyPr/>
          <a:lstStyle>
            <a:lvl1pPr marL="0" indent="-4500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600" b="1" spc="-100" baseline="0">
                <a:solidFill>
                  <a:schemeClr val="tx1"/>
                </a:solidFill>
              </a:defRPr>
            </a:lvl1pPr>
            <a:lvl2pPr marL="720000" indent="-179388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1080000">
              <a:defRPr>
                <a:solidFill>
                  <a:schemeClr val="tx1"/>
                </a:solidFill>
              </a:defRPr>
            </a:lvl3pPr>
            <a:lvl4pPr marL="1440000">
              <a:defRPr>
                <a:solidFill>
                  <a:schemeClr val="tx1"/>
                </a:solidFill>
              </a:defRPr>
            </a:lvl4pPr>
            <a:lvl5pPr marL="180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Agenda 36pt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0"/>
            <a:r>
              <a:rPr kumimoji="1" lang="en-US" altLang="ja-JP"/>
              <a:t>Agenda 36pt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746ACBE1-2A57-9849-B2F3-AA5020CD5AD3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D678F4D0-AF3B-10E8-737B-00A4413D404A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B25580EB-7C92-C320-6FA3-8A042E4ABA56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530F4AA7-CCEE-6221-666B-CDAE9F6F081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E5B45A66-FB02-732E-CA0B-2BF964012CA5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1FB5F20D-AAE3-6388-7987-194A48877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77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13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864000"/>
            <a:ext cx="9019545" cy="5220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48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3200" b="1" spc="-5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2800" b="1" spc="-50" baseline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2000" b="1" spc="-30" baseline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1500"/>
              </a:spcBef>
              <a:buNone/>
              <a:defRPr sz="1400" b="1" baseline="0">
                <a:solidFill>
                  <a:schemeClr val="tx1"/>
                </a:solidFill>
              </a:defRPr>
            </a:lvl6pPr>
          </a:lstStyle>
          <a:p>
            <a:pPr lvl="0"/>
            <a:r>
              <a:rPr kumimoji="1" lang="en-US" altLang="ja-JP"/>
              <a:t>Concept text 48pt</a:t>
            </a:r>
          </a:p>
          <a:p>
            <a:pPr lvl="1"/>
            <a:r>
              <a:rPr kumimoji="1" lang="en-US" altLang="ja-JP"/>
              <a:t>Second level 32pt</a:t>
            </a:r>
            <a:endParaRPr kumimoji="1" lang="ja-JP" altLang="en-US"/>
          </a:p>
          <a:p>
            <a:pPr lvl="2"/>
            <a:r>
              <a:rPr kumimoji="1" lang="en-US" altLang="ja-JP"/>
              <a:t>Third level 28pt</a:t>
            </a:r>
            <a:endParaRPr kumimoji="1" lang="ja-JP" altLang="en-US"/>
          </a:p>
          <a:p>
            <a:pPr lvl="3"/>
            <a:r>
              <a:rPr kumimoji="1" lang="en-US" altLang="ja-JP"/>
              <a:t>Fourth level 20pt</a:t>
            </a:r>
            <a:endParaRPr kumimoji="1" lang="ja-JP" altLang="en-US"/>
          </a:p>
          <a:p>
            <a:pPr lvl="4"/>
            <a:r>
              <a:rPr kumimoji="1" lang="en-US" altLang="ja-JP"/>
              <a:t>Fifth level 18pt</a:t>
            </a:r>
          </a:p>
          <a:p>
            <a:pPr lvl="5"/>
            <a:r>
              <a:rPr kumimoji="1" lang="en-US" altLang="ja-JP"/>
              <a:t>Sixth level 14pt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3" name="図形グループ 17">
            <a:extLst>
              <a:ext uri="{FF2B5EF4-FFF2-40B4-BE49-F238E27FC236}">
                <a16:creationId xmlns:a16="http://schemas.microsoft.com/office/drawing/2014/main" id="{F1519D94-6A00-54A0-75EE-3E011A9A226B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CCE491A1-F6DE-5A12-BD66-C216A3DF16BB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8015F9CB-49A9-2162-01E8-ED4705FE3939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D48D41CF-C19C-8C88-82A6-8403B551F02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4C1E3C6D-9BEA-3E82-574F-99CDC9BD13C7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B4DD842D-325D-74DC-8BE1-59A3E8069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14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9">
            <a:extLst>
              <a:ext uri="{FF2B5EF4-FFF2-40B4-BE49-F238E27FC236}">
                <a16:creationId xmlns:a16="http://schemas.microsoft.com/office/drawing/2014/main" id="{4FD15C42-3913-1C6E-B147-F3F1B8CEA81C}"/>
              </a:ext>
            </a:extLst>
          </p:cNvPr>
          <p:cNvSpPr/>
          <p:nvPr userDrawn="1"/>
        </p:nvSpPr>
        <p:spPr>
          <a:xfrm>
            <a:off x="0" y="6514278"/>
            <a:ext cx="12192000" cy="34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テキスト プレースホルダー 13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864000"/>
            <a:ext cx="7696000" cy="52200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42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200" b="0" baseline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1050" b="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9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None/>
              <a:defRPr sz="800" b="0"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en-US" altLang="ja-JP"/>
              <a:t>Headline text 42pt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</p:txBody>
      </p:sp>
      <p:sp>
        <p:nvSpPr>
          <p:cNvPr id="10" name="テキスト プレースホルダー 13"/>
          <p:cNvSpPr>
            <a:spLocks noGrp="1"/>
          </p:cNvSpPr>
          <p:nvPr>
            <p:ph type="body" sz="quarter" idx="17" hasCustomPrompt="1"/>
          </p:nvPr>
        </p:nvSpPr>
        <p:spPr>
          <a:xfrm>
            <a:off x="432000" y="864000"/>
            <a:ext cx="3416303" cy="5220000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spc="-3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1050" b="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9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None/>
              <a:defRPr sz="800" b="0"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en-US" altLang="ja-JP"/>
              <a:t>Text 36pt</a:t>
            </a:r>
            <a:endParaRPr kumimoji="1" lang="ja-JP" altLang="en-US"/>
          </a:p>
          <a:p>
            <a:pPr lvl="1"/>
            <a:r>
              <a:rPr kumimoji="1" lang="en-US" altLang="ja-JP"/>
              <a:t>Second level 20pt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sp>
        <p:nvSpPr>
          <p:cNvPr id="12" name="スライド番号プレースホルダー 3"/>
          <p:cNvSpPr txBox="1">
            <a:spLocks/>
          </p:cNvSpPr>
          <p:nvPr userDrawn="1"/>
        </p:nvSpPr>
        <p:spPr>
          <a:xfrm>
            <a:off x="11634000" y="6300000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id="{2314F7A8-2C71-04A0-72FE-86B61C0E6504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0BD092A6-BDCD-75C6-EC74-772F11AE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22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図形グループ 16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コンテンツ プレースホルダー 7"/>
          <p:cNvSpPr>
            <a:spLocks noGrp="1"/>
          </p:cNvSpPr>
          <p:nvPr>
            <p:ph sz="quarter" idx="18" hasCustomPrompt="1"/>
          </p:nvPr>
        </p:nvSpPr>
        <p:spPr>
          <a:xfrm>
            <a:off x="432000" y="864000"/>
            <a:ext cx="11328000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6615928D-CC52-6B96-D1E9-F9F1BB426AEA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4371EF76-4B76-178D-6164-325DC9CA9D09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F482075D-75F4-BECF-0679-7BFDA3D16843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0F1DD86E-823D-9FFE-A697-FC00FA2B8FA9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A5BC4E20-3EC2-7B87-BCEB-2E7C35126103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23337C1A-C42B-17AC-07D1-8163C7DA0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440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8AB9EAE-1F3A-6155-B61E-EC4B113B0B7F}"/>
              </a:ext>
            </a:extLst>
          </p:cNvPr>
          <p:cNvSpPr/>
          <p:nvPr userDrawn="1"/>
        </p:nvSpPr>
        <p:spPr>
          <a:xfrm>
            <a:off x="0" y="-3226"/>
            <a:ext cx="12192000" cy="650827"/>
          </a:xfrm>
          <a:prstGeom prst="rect">
            <a:avLst/>
          </a:prstGeom>
          <a:solidFill>
            <a:srgbClr val="75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1800" y="109843"/>
            <a:ext cx="11328000" cy="432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sp>
        <p:nvSpPr>
          <p:cNvPr id="15" name="テキスト プレースホルダー 9"/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689866"/>
            <a:ext cx="11328274" cy="576000"/>
          </a:xfrm>
          <a:noFill/>
        </p:spPr>
        <p:txBody>
          <a:bodyPr wrap="none" lIns="0" tIns="36000" rIns="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269092"/>
            <a:ext cx="11328274" cy="540000"/>
          </a:xfrm>
        </p:spPr>
        <p:txBody>
          <a:bodyPr lIns="0" tIns="125999" rIns="0" bIns="125999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</a:p>
        </p:txBody>
      </p:sp>
      <p:sp>
        <p:nvSpPr>
          <p:cNvPr id="22" name="コンテンツ プレースホルダー 7"/>
          <p:cNvSpPr>
            <a:spLocks noGrp="1"/>
          </p:cNvSpPr>
          <p:nvPr>
            <p:ph sz="quarter" idx="24" hasCustomPrompt="1"/>
          </p:nvPr>
        </p:nvSpPr>
        <p:spPr>
          <a:xfrm>
            <a:off x="432000" y="3007089"/>
            <a:ext cx="11328000" cy="3076909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/>
              <a:t>Contents</a:t>
            </a:r>
            <a:endParaRPr kumimoji="1" lang="ja-JP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FEAA2F-4677-7261-D1DA-FAA2402E798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-4351655" y="935990"/>
            <a:ext cx="1643327" cy="598170"/>
          </a:xfrm>
          <a:prstGeom prst="rect">
            <a:avLst/>
          </a:prstGeom>
          <a:solidFill>
            <a:srgbClr val="DF5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図形グループ 17">
            <a:extLst>
              <a:ext uri="{FF2B5EF4-FFF2-40B4-BE49-F238E27FC236}">
                <a16:creationId xmlns:a16="http://schemas.microsoft.com/office/drawing/2014/main" id="{2E3C06BD-CE7C-3926-3B51-4982F5AC01AD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7" name="正方形/長方形 19">
              <a:extLst>
                <a:ext uri="{FF2B5EF4-FFF2-40B4-BE49-F238E27FC236}">
                  <a16:creationId xmlns:a16="http://schemas.microsoft.com/office/drawing/2014/main" id="{8017A15D-3433-A9CE-9DE3-B7411F5E9592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8" name="直線コネクタ 20">
              <a:extLst>
                <a:ext uri="{FF2B5EF4-FFF2-40B4-BE49-F238E27FC236}">
                  <a16:creationId xmlns:a16="http://schemas.microsoft.com/office/drawing/2014/main" id="{208AC00C-2ACD-2B30-F9F4-7B4BEB7EA2CE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フッター プレースホルダー 2">
            <a:extLst>
              <a:ext uri="{FF2B5EF4-FFF2-40B4-BE49-F238E27FC236}">
                <a16:creationId xmlns:a16="http://schemas.microsoft.com/office/drawing/2014/main" id="{433662C3-664F-3733-970D-A4F8554DE712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10" name="スライド番号プレースホルダー 3">
            <a:extLst>
              <a:ext uri="{FF2B5EF4-FFF2-40B4-BE49-F238E27FC236}">
                <a16:creationId xmlns:a16="http://schemas.microsoft.com/office/drawing/2014/main" id="{96D2A051-AAC9-3431-FC8E-7F640230CE2A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0B32F045-7701-7A33-6FDD-37F2864A38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54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図形グループ 16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コンテンツ プレースホルダー 7"/>
          <p:cNvSpPr>
            <a:spLocks noGrp="1"/>
          </p:cNvSpPr>
          <p:nvPr>
            <p:ph sz="quarter" idx="18" hasCustomPrompt="1"/>
          </p:nvPr>
        </p:nvSpPr>
        <p:spPr>
          <a:xfrm>
            <a:off x="432001" y="863999"/>
            <a:ext cx="5555998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2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6204002" y="863999"/>
            <a:ext cx="5555998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F7A80714-C75B-E0C3-DFB8-CB462F0E83F6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C11D0433-0089-801E-931F-478A95CA249D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2CAB759B-3CD1-EE7D-9452-D3852EAEEF9B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702EC63D-5CA1-6B7A-8DD4-E666FDE15560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F880695-0C2C-3EE5-08ED-EA24E62E62FF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8D06BFD7-4212-CCC7-C736-D988BDE2B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41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図形グループ 35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テキスト プレースホルダー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167" y="863999"/>
            <a:ext cx="5555112" cy="720000"/>
          </a:xfrm>
          <a:noFill/>
        </p:spPr>
        <p:txBody>
          <a:bodyPr wrap="none" lIns="0" tIns="36000" rIns="0" bIns="18000" anchor="ctr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41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432000" y="1799997"/>
            <a:ext cx="5555999" cy="4284002"/>
          </a:xfrm>
          <a:noFill/>
        </p:spPr>
        <p:txBody>
          <a:bodyPr lIns="0" tIns="0" rIns="0" bIns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19" name="テキスト プレースホルダー 9"/>
          <p:cNvSpPr>
            <a:spLocks noGrp="1"/>
          </p:cNvSpPr>
          <p:nvPr>
            <p:ph type="body" sz="quarter" idx="30" hasCustomPrompt="1"/>
          </p:nvPr>
        </p:nvSpPr>
        <p:spPr>
          <a:xfrm>
            <a:off x="6204888" y="863999"/>
            <a:ext cx="5555112" cy="720000"/>
          </a:xfrm>
          <a:noFill/>
        </p:spPr>
        <p:txBody>
          <a:bodyPr wrap="none" lIns="0" tIns="36000" rIns="0" bIns="18000" anchor="ctr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0" name="コンテンツ プレースホルダー 7"/>
          <p:cNvSpPr>
            <a:spLocks noGrp="1"/>
          </p:cNvSpPr>
          <p:nvPr>
            <p:ph sz="quarter" idx="31" hasCustomPrompt="1"/>
          </p:nvPr>
        </p:nvSpPr>
        <p:spPr>
          <a:xfrm>
            <a:off x="6204001" y="1799997"/>
            <a:ext cx="5555999" cy="4284002"/>
          </a:xfrm>
          <a:noFill/>
        </p:spPr>
        <p:txBody>
          <a:bodyPr lIns="0" tIns="0" rIns="0" bIns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1E460B09-6032-905D-1EF6-09A2A2108B0F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69A3765E-449A-294F-CAC6-4B324813F300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F282BDC9-D550-4A87-0DF1-76681D175AFC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57F777E4-9CF6-DCEA-F2A2-8C2C6D3DC0FC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416B122-F1A4-AB44-AC62-999EBAC1CC03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E73E0C5F-C4F4-D069-6798-8B1F02A46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11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6" name="直線コネクタ 25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432000" y="1583999"/>
            <a:ext cx="5555999" cy="450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25999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13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432024" y="863999"/>
            <a:ext cx="5555112" cy="720000"/>
          </a:xfrm>
          <a:solidFill>
            <a:srgbClr val="75E3E3"/>
          </a:solidFill>
        </p:spPr>
        <p:txBody>
          <a:bodyPr wrap="none" lIns="180000" tIns="36000" rIns="18000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3" name="コンテンツ プレースホルダー 7"/>
          <p:cNvSpPr>
            <a:spLocks noGrp="1"/>
          </p:cNvSpPr>
          <p:nvPr>
            <p:ph sz="quarter" idx="31" hasCustomPrompt="1"/>
          </p:nvPr>
        </p:nvSpPr>
        <p:spPr>
          <a:xfrm>
            <a:off x="6204001" y="1583999"/>
            <a:ext cx="5555999" cy="450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25999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27" name="テキスト プレースホルダー 9"/>
          <p:cNvSpPr>
            <a:spLocks noGrp="1"/>
          </p:cNvSpPr>
          <p:nvPr>
            <p:ph type="body" sz="quarter" idx="32" hasCustomPrompt="1"/>
          </p:nvPr>
        </p:nvSpPr>
        <p:spPr>
          <a:xfrm>
            <a:off x="6204888" y="863999"/>
            <a:ext cx="5555112" cy="720000"/>
          </a:xfrm>
          <a:solidFill>
            <a:srgbClr val="75E3E3"/>
          </a:solidFill>
        </p:spPr>
        <p:txBody>
          <a:bodyPr wrap="none" lIns="180000" tIns="36000" rIns="18000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A6B98DC8-27D2-17DC-3E77-7DF50BBABBFA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972B9930-B982-FEBA-D109-EC4050CF6D11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A388E1F4-A20B-59C9-809B-28032398B4BB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850DCD1B-83ED-71E4-1865-2C5404BAFD99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1AEE049-B2DA-DD90-B4D7-33FCFBE1D3D6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244BBC0A-0755-70EC-B6EA-1B6F1CA0E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97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謝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ED33DA-E508-94B8-F475-4D720AA024E8}"/>
              </a:ext>
            </a:extLst>
          </p:cNvPr>
          <p:cNvSpPr/>
          <p:nvPr userDrawn="1"/>
        </p:nvSpPr>
        <p:spPr>
          <a:xfrm>
            <a:off x="0" y="0"/>
            <a:ext cx="12192000" cy="4815840"/>
          </a:xfrm>
          <a:prstGeom prst="rect">
            <a:avLst/>
          </a:prstGeom>
          <a:solidFill>
            <a:srgbClr val="69D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latin typeface="Geogrotesque SmBd" panose="02000000000000000000" pitchFamily="50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6B54BC-44C9-F2B0-52AF-CA7C26E0BFF3}"/>
              </a:ext>
            </a:extLst>
          </p:cNvPr>
          <p:cNvSpPr txBox="1"/>
          <p:nvPr userDrawn="1"/>
        </p:nvSpPr>
        <p:spPr>
          <a:xfrm>
            <a:off x="2154579" y="2355800"/>
            <a:ext cx="75683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+mn-ea"/>
                <a:ea typeface="+mn-ea"/>
              </a:rPr>
              <a:t>THANK YOU</a:t>
            </a:r>
            <a:endParaRPr lang="zh-CN" altLang="en-US" sz="800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48A1BE0-1992-5649-39A9-5212A6C13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240" y="5599646"/>
            <a:ext cx="2738178" cy="6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1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D8A94-FD9C-4199-B8FB-7C187AF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5B341C-221A-4125-AF0A-CE21F124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DDEBA5-1F2C-49E2-8635-83AD00DCB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B5E929-045D-4553-B879-DA6890E26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BAE3AA-FC3D-411C-97FE-635C9AE41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7140E94-6CF3-4A40-A337-DB4DDF0F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063D5D-CEEA-43C9-A984-4673231B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7E332EA-F203-41EA-B8CA-9A43C269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07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一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リーフォーム 9">
            <a:extLst>
              <a:ext uri="{FF2B5EF4-FFF2-40B4-BE49-F238E27FC236}">
                <a16:creationId xmlns:a16="http://schemas.microsoft.com/office/drawing/2014/main" id="{88783436-CDE0-824E-04B5-5370DFA22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2300184"/>
            <a:ext cx="7118942" cy="1155655"/>
          </a:xfrm>
          <a:solidFill>
            <a:schemeClr val="bg1"/>
          </a:solidFill>
        </p:spPr>
        <p:txBody>
          <a:bodyPr wrap="none" lIns="234000" tIns="234000" rIns="234000" bIns="125999" anchor="b">
            <a:spAutoFit/>
          </a:bodyPr>
          <a:lstStyle>
            <a:lvl1pPr>
              <a:lnSpc>
                <a:spcPct val="85000"/>
              </a:lnSpc>
              <a:defRPr sz="58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Presentation 58pt</a:t>
            </a:r>
            <a:endParaRPr kumimoji="1" lang="ja-JP" altLang="en-US"/>
          </a:p>
        </p:txBody>
      </p:sp>
      <p:sp>
        <p:nvSpPr>
          <p:cNvPr id="16" name="テキスト プレースホルダー 28"/>
          <p:cNvSpPr>
            <a:spLocks noGrp="1"/>
          </p:cNvSpPr>
          <p:nvPr>
            <p:ph type="body" sz="quarter" idx="11" hasCustomPrompt="1"/>
          </p:nvPr>
        </p:nvSpPr>
        <p:spPr>
          <a:xfrm>
            <a:off x="490220" y="3400059"/>
            <a:ext cx="2827121" cy="879607"/>
          </a:xfrm>
          <a:prstGeom prst="rect">
            <a:avLst/>
          </a:prstGeom>
          <a:solidFill>
            <a:schemeClr val="bg1"/>
          </a:solidFill>
        </p:spPr>
        <p:txBody>
          <a:bodyPr wrap="none" lIns="270000" tIns="54000" rIns="234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500"/>
              </a:spcBef>
              <a:buNone/>
              <a:defRPr sz="2000" b="1" spc="-30" baseline="0">
                <a:latin typeface="+mn-ea"/>
                <a:ea typeface="+mn-ea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  <a:p>
            <a:pPr lvl="0"/>
            <a:r>
              <a:rPr kumimoji="1" lang="en-US" altLang="ja-JP"/>
              <a:t>Date</a:t>
            </a:r>
          </a:p>
        </p:txBody>
      </p:sp>
      <p:sp>
        <p:nvSpPr>
          <p:cNvPr id="14" name="テキスト プレースホルダー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20" y="-3175"/>
            <a:ext cx="5605780" cy="9763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 spc="-3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ABC Company 22pt</a:t>
            </a:r>
            <a:endParaRPr kumimoji="1" lang="ja-JP" altLang="en-US"/>
          </a:p>
        </p:txBody>
      </p:sp>
      <p:sp>
        <p:nvSpPr>
          <p:cNvPr id="8" name="フッター プレースホルダー 1"/>
          <p:cNvSpPr txBox="1">
            <a:spLocks/>
          </p:cNvSpPr>
          <p:nvPr userDrawn="1"/>
        </p:nvSpPr>
        <p:spPr>
          <a:xfrm>
            <a:off x="490220" y="6126794"/>
            <a:ext cx="5605780" cy="24017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altLang="ja-JP"/>
              <a:t>© 202</a:t>
            </a:r>
            <a:r>
              <a:rPr lang="en-US" altLang="ja-JP"/>
              <a:t>3</a:t>
            </a:r>
            <a:r>
              <a:rPr lang="sk-SK" altLang="ja-JP"/>
              <a:t> </a:t>
            </a:r>
            <a:r>
              <a:rPr lang="en-US" altLang="zh-TW"/>
              <a:t>SSSTC</a:t>
            </a:r>
            <a:r>
              <a:rPr lang="sk-SK" altLang="ja-JP"/>
              <a:t> Corporation. All Rights Reserved.</a:t>
            </a:r>
            <a:endParaRPr lang="ja-JP" altLang="en-US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B434A796-4B1D-D45C-F2DF-4E2CE4CE4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36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二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9">
            <a:extLst>
              <a:ext uri="{FF2B5EF4-FFF2-40B4-BE49-F238E27FC236}">
                <a16:creationId xmlns:a16="http://schemas.microsoft.com/office/drawing/2014/main" id="{9F463DF8-1C37-F503-33CF-6E7FFFE86196}"/>
              </a:ext>
            </a:extLst>
          </p:cNvPr>
          <p:cNvSpPr/>
          <p:nvPr userDrawn="1"/>
        </p:nvSpPr>
        <p:spPr>
          <a:xfrm>
            <a:off x="0" y="-3175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テキスト プレースホルダー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20" y="-3175"/>
            <a:ext cx="5605780" cy="9763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1" spc="-3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/>
              <a:t>ABC Company 22pt</a:t>
            </a:r>
            <a:endParaRPr kumimoji="1" lang="ja-JP" altLang="en-US"/>
          </a:p>
        </p:txBody>
      </p:sp>
      <p:sp>
        <p:nvSpPr>
          <p:cNvPr id="8" name="フッター プレースホルダー 1"/>
          <p:cNvSpPr txBox="1">
            <a:spLocks/>
          </p:cNvSpPr>
          <p:nvPr userDrawn="1"/>
        </p:nvSpPr>
        <p:spPr>
          <a:xfrm>
            <a:off x="490220" y="6126794"/>
            <a:ext cx="5605780" cy="24017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altLang="ja-JP"/>
              <a:t>© 202</a:t>
            </a:r>
            <a:r>
              <a:rPr lang="en-US" altLang="ja-JP"/>
              <a:t>3</a:t>
            </a:r>
            <a:r>
              <a:rPr lang="sk-SK" altLang="ja-JP"/>
              <a:t> </a:t>
            </a:r>
            <a:r>
              <a:rPr lang="en-US" altLang="zh-TW"/>
              <a:t>SSSTC</a:t>
            </a:r>
            <a:r>
              <a:rPr lang="sk-SK" altLang="ja-JP"/>
              <a:t> Corporation. All Rights Reserved.</a:t>
            </a:r>
            <a:endParaRPr lang="ja-JP" altLang="en-US"/>
          </a:p>
        </p:txBody>
      </p:sp>
      <p:sp>
        <p:nvSpPr>
          <p:cNvPr id="14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1932735"/>
            <a:ext cx="5180911" cy="1914324"/>
          </a:xfrm>
          <a:solidFill>
            <a:schemeClr val="bg1"/>
          </a:solidFill>
        </p:spPr>
        <p:txBody>
          <a:bodyPr wrap="none" lIns="234000" tIns="234000" rIns="234000" bIns="125999" anchor="b">
            <a:spAutoFit/>
          </a:bodyPr>
          <a:lstStyle>
            <a:lvl1pPr>
              <a:lnSpc>
                <a:spcPct val="85000"/>
              </a:lnSpc>
              <a:defRPr sz="58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Presentation</a:t>
            </a:r>
            <a:br>
              <a:rPr kumimoji="1" lang="en-US" altLang="ja-JP"/>
            </a:br>
            <a:r>
              <a:rPr kumimoji="1" lang="en-US" altLang="ja-JP"/>
              <a:t>title 58pt</a:t>
            </a:r>
            <a:endParaRPr kumimoji="1" lang="ja-JP" altLang="en-US"/>
          </a:p>
        </p:txBody>
      </p:sp>
      <p:sp>
        <p:nvSpPr>
          <p:cNvPr id="15" name="テキスト プレースホルダー 28"/>
          <p:cNvSpPr>
            <a:spLocks noGrp="1"/>
          </p:cNvSpPr>
          <p:nvPr>
            <p:ph type="body" sz="quarter" idx="12" hasCustomPrompt="1"/>
          </p:nvPr>
        </p:nvSpPr>
        <p:spPr>
          <a:xfrm>
            <a:off x="490220" y="3767510"/>
            <a:ext cx="2827121" cy="879607"/>
          </a:xfrm>
          <a:prstGeom prst="rect">
            <a:avLst/>
          </a:prstGeom>
          <a:solidFill>
            <a:schemeClr val="bg1"/>
          </a:solidFill>
        </p:spPr>
        <p:txBody>
          <a:bodyPr wrap="none" lIns="270000" tIns="54000" rIns="234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500"/>
              </a:spcBef>
              <a:buNone/>
              <a:defRPr sz="2000" b="1" spc="-30" baseline="0">
                <a:latin typeface="+mn-ea"/>
                <a:ea typeface="+mn-ea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  <a:p>
            <a:pPr lvl="0"/>
            <a:r>
              <a:rPr kumimoji="1" lang="en-US" altLang="ja-JP"/>
              <a:t>Date</a:t>
            </a: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9F77DFDC-952A-A088-7273-04E3F38BEA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78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三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9">
            <a:extLst>
              <a:ext uri="{FF2B5EF4-FFF2-40B4-BE49-F238E27FC236}">
                <a16:creationId xmlns:a16="http://schemas.microsoft.com/office/drawing/2014/main" id="{9D012108-F6E0-C8A8-427B-D35A4AFC79EE}"/>
              </a:ext>
            </a:extLst>
          </p:cNvPr>
          <p:cNvSpPr/>
          <p:nvPr userDrawn="1"/>
        </p:nvSpPr>
        <p:spPr>
          <a:xfrm>
            <a:off x="0" y="-3175"/>
            <a:ext cx="12192000" cy="6858000"/>
          </a:xfrm>
          <a:custGeom>
            <a:avLst/>
            <a:gdLst>
              <a:gd name="connsiteX0" fmla="*/ 979716 w 12192000"/>
              <a:gd name="connsiteY0" fmla="*/ 979716 h 6858000"/>
              <a:gd name="connsiteX1" fmla="*/ 979716 w 12192000"/>
              <a:gd name="connsiteY1" fmla="*/ 5633351 h 6858000"/>
              <a:gd name="connsiteX2" fmla="*/ 11702135 w 12192000"/>
              <a:gd name="connsiteY2" fmla="*/ 5633351 h 6858000"/>
              <a:gd name="connsiteX3" fmla="*/ 11702135 w 12192000"/>
              <a:gd name="connsiteY3" fmla="*/ 97971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79716" y="979716"/>
                </a:moveTo>
                <a:lnTo>
                  <a:pt x="979716" y="5633351"/>
                </a:lnTo>
                <a:lnTo>
                  <a:pt x="11702135" y="5633351"/>
                </a:lnTo>
                <a:lnTo>
                  <a:pt x="11702135" y="97971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8C8">
              <a:alpha val="59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タイトル 66"/>
          <p:cNvSpPr>
            <a:spLocks noGrp="1"/>
          </p:cNvSpPr>
          <p:nvPr>
            <p:ph type="title" hasCustomPrompt="1"/>
          </p:nvPr>
        </p:nvSpPr>
        <p:spPr>
          <a:xfrm>
            <a:off x="490220" y="2681536"/>
            <a:ext cx="5768325" cy="1010042"/>
          </a:xfrm>
          <a:solidFill>
            <a:schemeClr val="bg1"/>
          </a:solidFill>
        </p:spPr>
        <p:txBody>
          <a:bodyPr wrap="none" lIns="198000" tIns="198000" rIns="198000" bIns="125999" anchor="b" anchorCtr="0">
            <a:spAutoFit/>
          </a:bodyPr>
          <a:lstStyle>
            <a:lvl1pPr>
              <a:lnSpc>
                <a:spcPct val="85000"/>
              </a:lnSpc>
              <a:defRPr sz="5000" spc="-200" baseline="0"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Section title 50pt</a:t>
            </a:r>
            <a:endParaRPr kumimoji="1" lang="ja-JP" altLang="en-US"/>
          </a:p>
        </p:txBody>
      </p:sp>
      <p:sp>
        <p:nvSpPr>
          <p:cNvPr id="16" name="テキスト プレースホルダー 28"/>
          <p:cNvSpPr>
            <a:spLocks noGrp="1"/>
          </p:cNvSpPr>
          <p:nvPr>
            <p:ph type="body" sz="quarter" idx="11" hasCustomPrompt="1"/>
          </p:nvPr>
        </p:nvSpPr>
        <p:spPr>
          <a:xfrm>
            <a:off x="490220" y="3603549"/>
            <a:ext cx="2448210" cy="544062"/>
          </a:xfrm>
          <a:prstGeom prst="rect">
            <a:avLst/>
          </a:prstGeom>
          <a:solidFill>
            <a:schemeClr val="bg1"/>
          </a:solidFill>
        </p:spPr>
        <p:txBody>
          <a:bodyPr wrap="none" lIns="234000" tIns="90000" rIns="216000" bIns="144000" anchor="t" anchorCtr="0">
            <a:spAutoFit/>
          </a:bodyPr>
          <a:lstStyle>
            <a:lvl1pPr marL="0" indent="0" defTabSz="158400">
              <a:lnSpc>
                <a:spcPct val="100000"/>
              </a:lnSpc>
              <a:spcBef>
                <a:spcPts val="0"/>
              </a:spcBef>
              <a:buNone/>
              <a:defRPr sz="2000" b="1" spc="-30" baseline="0">
                <a:latin typeface="arial" charset="0"/>
                <a:ea typeface="メイリオ イタリック" charset="-128"/>
              </a:defRPr>
            </a:lvl1pPr>
            <a:lvl2pPr marL="0" indent="0" defTabSz="158400">
              <a:buNone/>
              <a:defRPr sz="1400" b="1"/>
            </a:lvl2pPr>
            <a:lvl3pPr marL="0" indent="0" defTabSz="158400">
              <a:buNone/>
              <a:defRPr b="1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ja-JP"/>
              <a:t>Subtitle text 20pt</a:t>
            </a: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D754C25B-B06D-005D-9718-6C371CEBB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6580" y="5890691"/>
            <a:ext cx="2075200" cy="4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9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SS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図形グループ 17"/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36DAE35-E8A2-6A4D-AFB4-91F9AEA9CB82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1" name="直線コネクタ 20"/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フッター プレースホルダー 2"/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14" name="スライド番号プレースホルダー 3"/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E888E80B-E9CC-7880-1AE0-14ECD8E491B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  <p:sp>
        <p:nvSpPr>
          <p:cNvPr id="5" name="文本占位符 5">
            <a:extLst>
              <a:ext uri="{FF2B5EF4-FFF2-40B4-BE49-F238E27FC236}">
                <a16:creationId xmlns:a16="http://schemas.microsoft.com/office/drawing/2014/main" id="{FDB90805-233D-DDC5-A4BE-F006063ED92C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732353" y="21073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文本占位符 15">
            <a:extLst>
              <a:ext uri="{FF2B5EF4-FFF2-40B4-BE49-F238E27FC236}">
                <a16:creationId xmlns:a16="http://schemas.microsoft.com/office/drawing/2014/main" id="{760D32F3-DF99-179B-C47B-9727B6459744}"/>
              </a:ext>
            </a:extLst>
          </p:cNvPr>
          <p:cNvSpPr>
            <a:spLocks noGrp="1"/>
          </p:cNvSpPr>
          <p:nvPr>
            <p:ph type="body" idx="13"/>
            <p:custDataLst>
              <p:tags r:id="rId2"/>
            </p:custDataLst>
          </p:nvPr>
        </p:nvSpPr>
        <p:spPr>
          <a:xfrm>
            <a:off x="5732353" y="28820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86B9011F-8C6A-DEE8-DFF0-E239A881257B}"/>
              </a:ext>
            </a:extLst>
          </p:cNvPr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>
          <a:xfrm>
            <a:off x="5732353" y="1332694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 algn="l" font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A244117C-1A65-5F5F-15BC-74A1CCB18A2C}"/>
              </a:ext>
            </a:extLst>
          </p:cNvPr>
          <p:cNvSpPr>
            <a:spLocks noGrp="1"/>
          </p:cNvSpPr>
          <p:nvPr>
            <p:ph type="body" idx="15" hasCustomPrompt="1"/>
            <p:custDataLst>
              <p:tags r:id="rId4"/>
            </p:custDataLst>
          </p:nvPr>
        </p:nvSpPr>
        <p:spPr>
          <a:xfrm>
            <a:off x="5116403" y="21073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02</a:t>
            </a:r>
          </a:p>
        </p:txBody>
      </p:sp>
      <p:sp>
        <p:nvSpPr>
          <p:cNvPr id="9" name="文本占位符 63">
            <a:extLst>
              <a:ext uri="{FF2B5EF4-FFF2-40B4-BE49-F238E27FC236}">
                <a16:creationId xmlns:a16="http://schemas.microsoft.com/office/drawing/2014/main" id="{421EF60A-00B8-2345-0587-DA5EABE4328A}"/>
              </a:ext>
            </a:extLst>
          </p:cNvPr>
          <p:cNvSpPr>
            <a:spLocks noGrp="1"/>
          </p:cNvSpPr>
          <p:nvPr>
            <p:ph type="body" idx="16" hasCustomPrompt="1"/>
            <p:custDataLst>
              <p:tags r:id="rId5"/>
            </p:custDataLst>
          </p:nvPr>
        </p:nvSpPr>
        <p:spPr>
          <a:xfrm>
            <a:off x="5116403" y="28820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03</a:t>
            </a:r>
          </a:p>
        </p:txBody>
      </p:sp>
      <p:sp>
        <p:nvSpPr>
          <p:cNvPr id="10" name="文本占位符 64">
            <a:extLst>
              <a:ext uri="{FF2B5EF4-FFF2-40B4-BE49-F238E27FC236}">
                <a16:creationId xmlns:a16="http://schemas.microsoft.com/office/drawing/2014/main" id="{CB0EF646-E320-A355-EFF8-8901CB41EA42}"/>
              </a:ext>
            </a:extLst>
          </p:cNvPr>
          <p:cNvSpPr>
            <a:spLocks noGrp="1"/>
          </p:cNvSpPr>
          <p:nvPr>
            <p:ph type="body" idx="17" hasCustomPrompt="1"/>
            <p:custDataLst>
              <p:tags r:id="rId6"/>
            </p:custDataLst>
          </p:nvPr>
        </p:nvSpPr>
        <p:spPr>
          <a:xfrm>
            <a:off x="5116403" y="1332694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01</a:t>
            </a:r>
          </a:p>
        </p:txBody>
      </p:sp>
      <p:sp>
        <p:nvSpPr>
          <p:cNvPr id="11" name="文本框 69">
            <a:extLst>
              <a:ext uri="{FF2B5EF4-FFF2-40B4-BE49-F238E27FC236}">
                <a16:creationId xmlns:a16="http://schemas.microsoft.com/office/drawing/2014/main" id="{B7F37A57-1224-68A5-11F6-FF71D12F97F5}"/>
              </a:ext>
            </a:extLst>
          </p:cNvPr>
          <p:cNvSpPr txBox="1"/>
          <p:nvPr userDrawn="1"/>
        </p:nvSpPr>
        <p:spPr>
          <a:xfrm rot="16200000">
            <a:off x="2329475" y="571920"/>
            <a:ext cx="800219" cy="2012400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zh-CN" sz="4000" b="1">
                <a:solidFill>
                  <a:srgbClr val="83909B"/>
                </a:solidFill>
                <a:latin typeface="+mj-lt"/>
                <a:ea typeface="Taipei Sans TC Beta" pitchFamily="2" charset="-120"/>
              </a:rPr>
              <a:t>Agenda</a:t>
            </a:r>
            <a:endParaRPr lang="zh-CN" altLang="en-US" sz="4000" b="1">
              <a:solidFill>
                <a:srgbClr val="83909B"/>
              </a:solidFill>
              <a:latin typeface="+mj-lt"/>
              <a:ea typeface="Taipei Sans TC Beta" pitchFamily="2" charset="-120"/>
            </a:endParaRPr>
          </a:p>
        </p:txBody>
      </p:sp>
      <p:sp>
        <p:nvSpPr>
          <p:cNvPr id="12" name="文本占位符 70">
            <a:extLst>
              <a:ext uri="{FF2B5EF4-FFF2-40B4-BE49-F238E27FC236}">
                <a16:creationId xmlns:a16="http://schemas.microsoft.com/office/drawing/2014/main" id="{769EE508-3C94-3270-3AFB-3B4946FC9C32}"/>
              </a:ext>
            </a:extLst>
          </p:cNvPr>
          <p:cNvSpPr>
            <a:spLocks noGrp="1"/>
          </p:cNvSpPr>
          <p:nvPr>
            <p:ph type="body" idx="18" hasCustomPrompt="1"/>
            <p:custDataLst>
              <p:tags r:id="rId7"/>
            </p:custDataLst>
          </p:nvPr>
        </p:nvSpPr>
        <p:spPr>
          <a:xfrm rot="10800000" flipH="1">
            <a:off x="4490720" y="1269491"/>
            <a:ext cx="97264" cy="3699880"/>
          </a:xfrm>
          <a:solidFill>
            <a:srgbClr val="6EDBD5"/>
          </a:solidFill>
        </p:spPr>
        <p:txBody>
          <a:bodyPr wrap="none" lIns="90000" tIns="46800" rIns="90000" bIns="46800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 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8D04EFF8-2173-A590-82EC-1F4C2898F927}"/>
              </a:ext>
            </a:extLst>
          </p:cNvPr>
          <p:cNvSpPr>
            <a:spLocks noGrp="1"/>
          </p:cNvSpPr>
          <p:nvPr>
            <p:ph type="body" idx="19"/>
            <p:custDataLst>
              <p:tags r:id="rId8"/>
            </p:custDataLst>
          </p:nvPr>
        </p:nvSpPr>
        <p:spPr>
          <a:xfrm>
            <a:off x="5732353" y="3661546"/>
            <a:ext cx="297529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文本占位符 63">
            <a:extLst>
              <a:ext uri="{FF2B5EF4-FFF2-40B4-BE49-F238E27FC236}">
                <a16:creationId xmlns:a16="http://schemas.microsoft.com/office/drawing/2014/main" id="{39E2765F-52B2-E531-E457-EC3F611D30CD}"/>
              </a:ext>
            </a:extLst>
          </p:cNvPr>
          <p:cNvSpPr>
            <a:spLocks noGrp="1"/>
          </p:cNvSpPr>
          <p:nvPr>
            <p:ph type="body" idx="20" hasCustomPrompt="1"/>
            <p:custDataLst>
              <p:tags r:id="rId9"/>
            </p:custDataLst>
          </p:nvPr>
        </p:nvSpPr>
        <p:spPr>
          <a:xfrm>
            <a:off x="5116403" y="3661546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04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500BF9D4-F8BD-85D5-15E8-C57CD4243540}"/>
              </a:ext>
            </a:extLst>
          </p:cNvPr>
          <p:cNvSpPr>
            <a:spLocks noGrp="1"/>
          </p:cNvSpPr>
          <p:nvPr>
            <p:ph type="body" idx="21"/>
            <p:custDataLst>
              <p:tags r:id="rId10"/>
            </p:custDataLst>
          </p:nvPr>
        </p:nvSpPr>
        <p:spPr>
          <a:xfrm>
            <a:off x="5732353" y="4438622"/>
            <a:ext cx="3066732" cy="463846"/>
          </a:xfrm>
          <a:solidFill>
            <a:srgbClr val="6EDBD5"/>
          </a:solidFill>
        </p:spPr>
        <p:txBody>
          <a:bodyPr wrap="square" lIns="90000" tIns="46800" rIns="90000" bIns="468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文本占位符 63">
            <a:extLst>
              <a:ext uri="{FF2B5EF4-FFF2-40B4-BE49-F238E27FC236}">
                <a16:creationId xmlns:a16="http://schemas.microsoft.com/office/drawing/2014/main" id="{0C39D243-5ADC-7203-0037-CFE39B2F6A7A}"/>
              </a:ext>
            </a:extLst>
          </p:cNvPr>
          <p:cNvSpPr>
            <a:spLocks noGrp="1"/>
          </p:cNvSpPr>
          <p:nvPr>
            <p:ph type="body" idx="22" hasCustomPrompt="1"/>
            <p:custDataLst>
              <p:tags r:id="rId11"/>
            </p:custDataLst>
          </p:nvPr>
        </p:nvSpPr>
        <p:spPr>
          <a:xfrm>
            <a:off x="5116403" y="4438622"/>
            <a:ext cx="576580" cy="461645"/>
          </a:xfrm>
          <a:solidFill>
            <a:schemeClr val="tx1">
              <a:lumMod val="65000"/>
              <a:lumOff val="35000"/>
            </a:schemeClr>
          </a:solidFill>
        </p:spPr>
        <p:txBody>
          <a:bodyPr wrap="none" lIns="90000" tIns="46800" rIns="90000" bIns="46800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994519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內頁版本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CA6AE6-B1A4-9213-BF06-9431A8A75D31}"/>
              </a:ext>
            </a:extLst>
          </p:cNvPr>
          <p:cNvSpPr/>
          <p:nvPr userDrawn="1"/>
        </p:nvSpPr>
        <p:spPr>
          <a:xfrm>
            <a:off x="0" y="0"/>
            <a:ext cx="12192000" cy="558001"/>
          </a:xfrm>
          <a:prstGeom prst="rect">
            <a:avLst/>
          </a:prstGeom>
          <a:solidFill>
            <a:srgbClr val="75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図形グループ 17">
            <a:extLst>
              <a:ext uri="{FF2B5EF4-FFF2-40B4-BE49-F238E27FC236}">
                <a16:creationId xmlns:a16="http://schemas.microsoft.com/office/drawing/2014/main" id="{1F633414-ACC9-F3C8-8B23-FF1BA16DCC50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6" name="正方形/長方形 19">
              <a:extLst>
                <a:ext uri="{FF2B5EF4-FFF2-40B4-BE49-F238E27FC236}">
                  <a16:creationId xmlns:a16="http://schemas.microsoft.com/office/drawing/2014/main" id="{CEAC970B-BAF6-51CE-6DB1-A47FD3A1FD2E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7" name="直線コネクタ 20">
              <a:extLst>
                <a:ext uri="{FF2B5EF4-FFF2-40B4-BE49-F238E27FC236}">
                  <a16:creationId xmlns:a16="http://schemas.microsoft.com/office/drawing/2014/main" id="{D58A1FD7-2C87-326E-1CC4-63C8A6098A85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id="{A8D9D44D-9813-1FE8-F474-0922CB7201C0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9" name="スライド番号プレースホルダー 3">
            <a:extLst>
              <a:ext uri="{FF2B5EF4-FFF2-40B4-BE49-F238E27FC236}">
                <a16:creationId xmlns:a16="http://schemas.microsoft.com/office/drawing/2014/main" id="{3D79A6A1-25CE-EF1A-AB1C-B9463B86B16E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CBAD51D4-9A47-3F34-A7C7-43751EA21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F611A991-D415-40ED-830E-0B7799159C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125139"/>
            <a:ext cx="11328000" cy="432000"/>
          </a:xfrm>
        </p:spPr>
        <p:txBody>
          <a:bodyPr/>
          <a:lstStyle>
            <a:lvl1pPr>
              <a:defRPr>
                <a:latin typeface="Meiryo (標題)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4457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準內頁版本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 userDrawn="1"/>
        </p:nvGrpSpPr>
        <p:grpSpPr>
          <a:xfrm>
            <a:off x="0" y="0"/>
            <a:ext cx="4889241" cy="648000"/>
            <a:chOff x="0" y="0"/>
            <a:chExt cx="9144000" cy="64800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>
              <a:off x="0" y="55656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2000" y="125139"/>
            <a:ext cx="11328000" cy="432000"/>
          </a:xfrm>
        </p:spPr>
        <p:txBody>
          <a:bodyPr/>
          <a:lstStyle>
            <a:lvl1pPr>
              <a:defRPr>
                <a:latin typeface="Meiryo (標題)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46B13027-D058-14EA-A93D-0BA3CDA5892F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2A72C5E9-716D-7E5D-B03A-D18C3ED087EB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9F88CBCE-CD67-6BBC-55EE-B5457E170EC2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8E7708DB-11DF-F550-2BCB-4DF48FFA3C6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6C9B162-EE0C-DC72-60CD-ACC9524D3F40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ABEFE452-2CC8-B860-42D7-9A14D1AA6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51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864000"/>
            <a:ext cx="9019543" cy="5220000"/>
          </a:xfrm>
        </p:spPr>
        <p:txBody>
          <a:bodyPr/>
          <a:lstStyle>
            <a:lvl1pPr marL="0" indent="-4500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3600" b="1" spc="-100" baseline="0">
                <a:solidFill>
                  <a:schemeClr val="tx1"/>
                </a:solidFill>
              </a:defRPr>
            </a:lvl1pPr>
            <a:lvl2pPr marL="720000" indent="-179388">
              <a:buFont typeface="Arial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1080000">
              <a:defRPr>
                <a:solidFill>
                  <a:schemeClr val="tx1"/>
                </a:solidFill>
              </a:defRPr>
            </a:lvl3pPr>
            <a:lvl4pPr marL="1440000">
              <a:defRPr>
                <a:solidFill>
                  <a:schemeClr val="tx1"/>
                </a:solidFill>
              </a:defRPr>
            </a:lvl4pPr>
            <a:lvl5pPr marL="180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/>
              <a:t>Agenda 36pt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0"/>
            <a:r>
              <a:rPr kumimoji="1" lang="en-US" altLang="ja-JP"/>
              <a:t>Agenda 36pt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746ACBE1-2A57-9849-B2F3-AA5020CD5AD3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D678F4D0-AF3B-10E8-737B-00A4413D404A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B25580EB-7C92-C320-6FA3-8A042E4ABA56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530F4AA7-CCEE-6221-666B-CDAE9F6F081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E5B45A66-FB02-732E-CA0B-2BF964012CA5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1FB5F20D-AAE3-6388-7987-194A48877D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82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13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864000"/>
            <a:ext cx="9019545" cy="5220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48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3200" b="1" spc="-5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2800" b="1" spc="-50" baseline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2000" b="1" spc="-30" baseline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1500"/>
              </a:spcBef>
              <a:buFontTx/>
              <a:buNone/>
              <a:defRPr sz="1800" b="1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1500"/>
              </a:spcBef>
              <a:buNone/>
              <a:defRPr sz="1400" b="1" baseline="0">
                <a:solidFill>
                  <a:schemeClr val="tx1"/>
                </a:solidFill>
              </a:defRPr>
            </a:lvl6pPr>
          </a:lstStyle>
          <a:p>
            <a:pPr lvl="0"/>
            <a:r>
              <a:rPr kumimoji="1" lang="en-US" altLang="ja-JP"/>
              <a:t>Concept text 48pt</a:t>
            </a:r>
          </a:p>
          <a:p>
            <a:pPr lvl="1"/>
            <a:r>
              <a:rPr kumimoji="1" lang="en-US" altLang="ja-JP"/>
              <a:t>Second level 32pt</a:t>
            </a:r>
            <a:endParaRPr kumimoji="1" lang="ja-JP" altLang="en-US"/>
          </a:p>
          <a:p>
            <a:pPr lvl="2"/>
            <a:r>
              <a:rPr kumimoji="1" lang="en-US" altLang="ja-JP"/>
              <a:t>Third level 28pt</a:t>
            </a:r>
            <a:endParaRPr kumimoji="1" lang="ja-JP" altLang="en-US"/>
          </a:p>
          <a:p>
            <a:pPr lvl="3"/>
            <a:r>
              <a:rPr kumimoji="1" lang="en-US" altLang="ja-JP"/>
              <a:t>Fourth level 20pt</a:t>
            </a:r>
            <a:endParaRPr kumimoji="1" lang="ja-JP" altLang="en-US"/>
          </a:p>
          <a:p>
            <a:pPr lvl="4"/>
            <a:r>
              <a:rPr kumimoji="1" lang="en-US" altLang="ja-JP"/>
              <a:t>Fifth level 18pt</a:t>
            </a:r>
          </a:p>
          <a:p>
            <a:pPr lvl="5"/>
            <a:r>
              <a:rPr kumimoji="1" lang="en-US" altLang="ja-JP"/>
              <a:t>Sixth level 14pt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3" name="図形グループ 17">
            <a:extLst>
              <a:ext uri="{FF2B5EF4-FFF2-40B4-BE49-F238E27FC236}">
                <a16:creationId xmlns:a16="http://schemas.microsoft.com/office/drawing/2014/main" id="{F1519D94-6A00-54A0-75EE-3E011A9A226B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CCE491A1-F6DE-5A12-BD66-C216A3DF16BB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8015F9CB-49A9-2162-01E8-ED4705FE3939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D48D41CF-C19C-8C88-82A6-8403B551F021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4C1E3C6D-9BEA-3E82-574F-99CDC9BD13C7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B4DD842D-325D-74DC-8BE1-59A3E8069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27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Text">
    <p:bg>
      <p:bgPr>
        <a:solidFill>
          <a:srgbClr val="75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9">
            <a:extLst>
              <a:ext uri="{FF2B5EF4-FFF2-40B4-BE49-F238E27FC236}">
                <a16:creationId xmlns:a16="http://schemas.microsoft.com/office/drawing/2014/main" id="{4FD15C42-3913-1C6E-B147-F3F1B8CEA81C}"/>
              </a:ext>
            </a:extLst>
          </p:cNvPr>
          <p:cNvSpPr/>
          <p:nvPr userDrawn="1"/>
        </p:nvSpPr>
        <p:spPr>
          <a:xfrm>
            <a:off x="0" y="6514278"/>
            <a:ext cx="12192000" cy="34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テキスト プレースホルダー 13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864000"/>
            <a:ext cx="7696000" cy="522000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42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200" b="0" baseline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1050" b="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9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None/>
              <a:defRPr sz="800" b="0"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en-US" altLang="ja-JP"/>
              <a:t>Headline text 42pt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</p:txBody>
      </p:sp>
      <p:sp>
        <p:nvSpPr>
          <p:cNvPr id="10" name="テキスト プレースホルダー 13"/>
          <p:cNvSpPr>
            <a:spLocks noGrp="1"/>
          </p:cNvSpPr>
          <p:nvPr>
            <p:ph type="body" sz="quarter" idx="17" hasCustomPrompt="1"/>
          </p:nvPr>
        </p:nvSpPr>
        <p:spPr>
          <a:xfrm>
            <a:off x="432000" y="864000"/>
            <a:ext cx="3416303" cy="5220000"/>
          </a:xfrm>
        </p:spPr>
        <p:txBody>
          <a:bodyPr wrap="square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 spc="-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spc="-3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1000"/>
              </a:spcBef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1050" b="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500"/>
              </a:spcBef>
              <a:buFontTx/>
              <a:buNone/>
              <a:defRPr sz="900" b="0">
                <a:solidFill>
                  <a:schemeClr val="bg1"/>
                </a:solidFill>
              </a:defRPr>
            </a:lvl5pPr>
            <a:lvl6pPr marL="0" indent="0">
              <a:spcBef>
                <a:spcPts val="500"/>
              </a:spcBef>
              <a:buNone/>
              <a:defRPr sz="800" b="0">
                <a:solidFill>
                  <a:schemeClr val="bg1"/>
                </a:solidFill>
              </a:defRPr>
            </a:lvl6pPr>
          </a:lstStyle>
          <a:p>
            <a:pPr lvl="0"/>
            <a:r>
              <a:rPr kumimoji="1" lang="en-US" altLang="ja-JP"/>
              <a:t>Text 36pt</a:t>
            </a:r>
            <a:endParaRPr kumimoji="1" lang="ja-JP" altLang="en-US"/>
          </a:p>
          <a:p>
            <a:pPr lvl="1"/>
            <a:r>
              <a:rPr kumimoji="1" lang="en-US" altLang="ja-JP"/>
              <a:t>Second level 20pt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sp>
        <p:nvSpPr>
          <p:cNvPr id="12" name="スライド番号プレースホルダー 3"/>
          <p:cNvSpPr txBox="1">
            <a:spLocks/>
          </p:cNvSpPr>
          <p:nvPr userDrawn="1"/>
        </p:nvSpPr>
        <p:spPr>
          <a:xfrm>
            <a:off x="11634000" y="6300000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フッター プレースホルダー 2">
            <a:extLst>
              <a:ext uri="{FF2B5EF4-FFF2-40B4-BE49-F238E27FC236}">
                <a16:creationId xmlns:a16="http://schemas.microsoft.com/office/drawing/2014/main" id="{2314F7A8-2C71-04A0-72FE-86B61C0E6504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0BD092A6-BDCD-75C6-EC74-772F11AE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32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図形グループ 16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コンテンツ プレースホルダー 7"/>
          <p:cNvSpPr>
            <a:spLocks noGrp="1"/>
          </p:cNvSpPr>
          <p:nvPr>
            <p:ph sz="quarter" idx="18" hasCustomPrompt="1"/>
          </p:nvPr>
        </p:nvSpPr>
        <p:spPr>
          <a:xfrm>
            <a:off x="432000" y="864000"/>
            <a:ext cx="11328000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6615928D-CC52-6B96-D1E9-F9F1BB426AEA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4371EF76-4B76-178D-6164-325DC9CA9D09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F482075D-75F4-BECF-0679-7BFDA3D16843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0F1DD86E-823D-9FFE-A697-FC00FA2B8FA9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A5BC4E20-3EC2-7B87-BCEB-2E7C35126103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23337C1A-C42B-17AC-07D1-8163C7DA0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4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B9A67-EB74-4D0D-8076-276B7E6E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FF16D5D-1589-4B1E-B17B-DF43AFE3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E27802-A386-4A42-B664-480432A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34EAE6-7A8B-4F42-A645-36CE727E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75796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8AB9EAE-1F3A-6155-B61E-EC4B113B0B7F}"/>
              </a:ext>
            </a:extLst>
          </p:cNvPr>
          <p:cNvSpPr/>
          <p:nvPr userDrawn="1"/>
        </p:nvSpPr>
        <p:spPr>
          <a:xfrm>
            <a:off x="0" y="-3226"/>
            <a:ext cx="12192000" cy="650827"/>
          </a:xfrm>
          <a:prstGeom prst="rect">
            <a:avLst/>
          </a:prstGeom>
          <a:solidFill>
            <a:srgbClr val="75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1800" y="109843"/>
            <a:ext cx="11328000" cy="432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sp>
        <p:nvSpPr>
          <p:cNvPr id="15" name="テキスト プレースホルダー 9"/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689866"/>
            <a:ext cx="11328274" cy="576000"/>
          </a:xfrm>
          <a:noFill/>
        </p:spPr>
        <p:txBody>
          <a:bodyPr wrap="none" lIns="0" tIns="36000" rIns="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2269092"/>
            <a:ext cx="11328274" cy="540000"/>
          </a:xfrm>
        </p:spPr>
        <p:txBody>
          <a:bodyPr lIns="0" tIns="125999" rIns="0" bIns="125999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</a:p>
        </p:txBody>
      </p:sp>
      <p:sp>
        <p:nvSpPr>
          <p:cNvPr id="22" name="コンテンツ プレースホルダー 7"/>
          <p:cNvSpPr>
            <a:spLocks noGrp="1"/>
          </p:cNvSpPr>
          <p:nvPr>
            <p:ph sz="quarter" idx="24" hasCustomPrompt="1"/>
          </p:nvPr>
        </p:nvSpPr>
        <p:spPr>
          <a:xfrm>
            <a:off x="432000" y="3007089"/>
            <a:ext cx="11328000" cy="3076909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marL="0" marR="0" lvl="0" indent="-18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ja-JP"/>
              <a:t>Contents</a:t>
            </a:r>
            <a:endParaRPr kumimoji="1" lang="ja-JP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FEAA2F-4677-7261-D1DA-FAA2402E798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-4351655" y="935990"/>
            <a:ext cx="1643327" cy="598170"/>
          </a:xfrm>
          <a:prstGeom prst="rect">
            <a:avLst/>
          </a:prstGeom>
          <a:solidFill>
            <a:srgbClr val="DF5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図形グループ 17">
            <a:extLst>
              <a:ext uri="{FF2B5EF4-FFF2-40B4-BE49-F238E27FC236}">
                <a16:creationId xmlns:a16="http://schemas.microsoft.com/office/drawing/2014/main" id="{2E3C06BD-CE7C-3926-3B51-4982F5AC01AD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7" name="正方形/長方形 19">
              <a:extLst>
                <a:ext uri="{FF2B5EF4-FFF2-40B4-BE49-F238E27FC236}">
                  <a16:creationId xmlns:a16="http://schemas.microsoft.com/office/drawing/2014/main" id="{8017A15D-3433-A9CE-9DE3-B7411F5E9592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8" name="直線コネクタ 20">
              <a:extLst>
                <a:ext uri="{FF2B5EF4-FFF2-40B4-BE49-F238E27FC236}">
                  <a16:creationId xmlns:a16="http://schemas.microsoft.com/office/drawing/2014/main" id="{208AC00C-2ACD-2B30-F9F4-7B4BEB7EA2CE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フッター プレースホルダー 2">
            <a:extLst>
              <a:ext uri="{FF2B5EF4-FFF2-40B4-BE49-F238E27FC236}">
                <a16:creationId xmlns:a16="http://schemas.microsoft.com/office/drawing/2014/main" id="{433662C3-664F-3733-970D-A4F8554DE712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10" name="スライド番号プレースホルダー 3">
            <a:extLst>
              <a:ext uri="{FF2B5EF4-FFF2-40B4-BE49-F238E27FC236}">
                <a16:creationId xmlns:a16="http://schemas.microsoft.com/office/drawing/2014/main" id="{96D2A051-AAC9-3431-FC8E-7F640230CE2A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0B32F045-7701-7A33-6FDD-37F2864A38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30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図形グループ 16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コンテンツ プレースホルダー 7"/>
          <p:cNvSpPr>
            <a:spLocks noGrp="1"/>
          </p:cNvSpPr>
          <p:nvPr>
            <p:ph sz="quarter" idx="18" hasCustomPrompt="1"/>
          </p:nvPr>
        </p:nvSpPr>
        <p:spPr>
          <a:xfrm>
            <a:off x="432001" y="863999"/>
            <a:ext cx="5555998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2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6204002" y="863999"/>
            <a:ext cx="5555998" cy="5220000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  <a:lvl6pPr>
              <a:spcBef>
                <a:spcPts val="1000"/>
              </a:spcBef>
              <a:defRPr/>
            </a:lvl6pPr>
          </a:lstStyle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F7A80714-C75B-E0C3-DFB8-CB462F0E83F6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C11D0433-0089-801E-931F-478A95CA249D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2CAB759B-3CD1-EE7D-9452-D3852EAEEF9B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702EC63D-5CA1-6B7A-8DD4-E666FDE15560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F880695-0C2C-3EE5-08ED-EA24E62E62FF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8D06BFD7-4212-CCC7-C736-D988BDE2B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413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図形グループ 35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テキスト プレースホルダー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167" y="863999"/>
            <a:ext cx="5555112" cy="720000"/>
          </a:xfrm>
          <a:noFill/>
        </p:spPr>
        <p:txBody>
          <a:bodyPr wrap="none" lIns="0" tIns="36000" rIns="0" bIns="18000" anchor="ctr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41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432000" y="1799997"/>
            <a:ext cx="5555999" cy="4284002"/>
          </a:xfrm>
          <a:noFill/>
        </p:spPr>
        <p:txBody>
          <a:bodyPr lIns="0" tIns="0" rIns="0" bIns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19" name="テキスト プレースホルダー 9"/>
          <p:cNvSpPr>
            <a:spLocks noGrp="1"/>
          </p:cNvSpPr>
          <p:nvPr>
            <p:ph type="body" sz="quarter" idx="30" hasCustomPrompt="1"/>
          </p:nvPr>
        </p:nvSpPr>
        <p:spPr>
          <a:xfrm>
            <a:off x="6204888" y="863999"/>
            <a:ext cx="5555112" cy="720000"/>
          </a:xfrm>
          <a:noFill/>
        </p:spPr>
        <p:txBody>
          <a:bodyPr wrap="none" lIns="0" tIns="36000" rIns="0" bIns="18000" anchor="ctr"/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0" name="コンテンツ プレースホルダー 7"/>
          <p:cNvSpPr>
            <a:spLocks noGrp="1"/>
          </p:cNvSpPr>
          <p:nvPr>
            <p:ph sz="quarter" idx="31" hasCustomPrompt="1"/>
          </p:nvPr>
        </p:nvSpPr>
        <p:spPr>
          <a:xfrm>
            <a:off x="6204001" y="1799997"/>
            <a:ext cx="5555999" cy="4284002"/>
          </a:xfrm>
          <a:noFill/>
        </p:spPr>
        <p:txBody>
          <a:bodyPr lIns="0" tIns="0" rIns="0" bIns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1E460B09-6032-905D-1EF6-09A2A2108B0F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69A3765E-449A-294F-CAC6-4B324813F300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F282BDC9-D550-4A87-0DF1-76681D175AFC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57F777E4-9CF6-DCEA-F2A2-8C2C6D3DC0FC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416B122-F1A4-AB44-AC62-999EBAC1CC03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E73E0C5F-C4F4-D069-6798-8B1F02A46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373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図形グループ 23"/>
          <p:cNvGrpSpPr/>
          <p:nvPr userDrawn="1"/>
        </p:nvGrpSpPr>
        <p:grpSpPr>
          <a:xfrm>
            <a:off x="0" y="0"/>
            <a:ext cx="12192000" cy="648000"/>
            <a:chOff x="0" y="0"/>
            <a:chExt cx="9144000" cy="648000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550AF42-32A4-B148-94D9-36A45C3D47EC}"/>
                </a:ext>
              </a:extLst>
            </p:cNvPr>
            <p:cNvSpPr/>
            <p:nvPr userDrawn="1"/>
          </p:nvSpPr>
          <p:spPr>
            <a:xfrm>
              <a:off x="0" y="0"/>
              <a:ext cx="9144000" cy="6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26" name="直線コネクタ 25"/>
            <p:cNvCxnSpPr/>
            <p:nvPr userDrawn="1"/>
          </p:nvCxnSpPr>
          <p:spPr>
            <a:xfrm>
              <a:off x="0" y="648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コンテンツ プレースホルダー 7"/>
          <p:cNvSpPr>
            <a:spLocks noGrp="1"/>
          </p:cNvSpPr>
          <p:nvPr>
            <p:ph sz="quarter" idx="22" hasCustomPrompt="1"/>
          </p:nvPr>
        </p:nvSpPr>
        <p:spPr>
          <a:xfrm>
            <a:off x="432000" y="1583999"/>
            <a:ext cx="5555999" cy="450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25999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13" name="テキスト プレースホルダー 9"/>
          <p:cNvSpPr>
            <a:spLocks noGrp="1"/>
          </p:cNvSpPr>
          <p:nvPr>
            <p:ph type="body" sz="quarter" idx="25" hasCustomPrompt="1"/>
          </p:nvPr>
        </p:nvSpPr>
        <p:spPr>
          <a:xfrm>
            <a:off x="432024" y="863999"/>
            <a:ext cx="5555112" cy="720000"/>
          </a:xfrm>
          <a:solidFill>
            <a:srgbClr val="75E3E3"/>
          </a:solidFill>
        </p:spPr>
        <p:txBody>
          <a:bodyPr wrap="none" lIns="180000" tIns="36000" rIns="18000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3" name="コンテンツ プレースホルダー 7"/>
          <p:cNvSpPr>
            <a:spLocks noGrp="1"/>
          </p:cNvSpPr>
          <p:nvPr>
            <p:ph sz="quarter" idx="31" hasCustomPrompt="1"/>
          </p:nvPr>
        </p:nvSpPr>
        <p:spPr>
          <a:xfrm>
            <a:off x="6204001" y="1583999"/>
            <a:ext cx="5555999" cy="450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25999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50"/>
            </a:lvl4pPr>
            <a:lvl5pPr>
              <a:defRPr sz="900"/>
            </a:lvl5pPr>
            <a:lvl6pPr>
              <a:defRPr sz="800"/>
            </a:lvl6pPr>
          </a:lstStyle>
          <a:p>
            <a:pPr lvl="0"/>
            <a:r>
              <a:rPr kumimoji="1" lang="en-US" altLang="ja-JP"/>
              <a:t>Body text 16pt</a:t>
            </a:r>
            <a:endParaRPr kumimoji="1" lang="ja-JP" altLang="en-US"/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  <a:p>
            <a:pPr lvl="2"/>
            <a:r>
              <a:rPr kumimoji="1" lang="en-US" altLang="ja-JP"/>
              <a:t>Third level 12pt</a:t>
            </a:r>
            <a:endParaRPr kumimoji="1" lang="ja-JP" altLang="en-US"/>
          </a:p>
          <a:p>
            <a:pPr lvl="3"/>
            <a:r>
              <a:rPr kumimoji="1" lang="en-US" altLang="ja-JP"/>
              <a:t>Fourth level 10.5pt</a:t>
            </a:r>
            <a:endParaRPr kumimoji="1" lang="ja-JP" altLang="en-US"/>
          </a:p>
          <a:p>
            <a:pPr lvl="4"/>
            <a:r>
              <a:rPr kumimoji="1" lang="en-US" altLang="ja-JP"/>
              <a:t>Fifth level 9pt </a:t>
            </a:r>
          </a:p>
          <a:p>
            <a:pPr lvl="5"/>
            <a:r>
              <a:rPr kumimoji="1" lang="en-US" altLang="ja-JP"/>
              <a:t>Sixth level 8pt</a:t>
            </a:r>
            <a:endParaRPr kumimoji="1" lang="ja-JP" altLang="en-US"/>
          </a:p>
        </p:txBody>
      </p:sp>
      <p:sp>
        <p:nvSpPr>
          <p:cNvPr id="27" name="テキスト プレースホルダー 9"/>
          <p:cNvSpPr>
            <a:spLocks noGrp="1"/>
          </p:cNvSpPr>
          <p:nvPr>
            <p:ph type="body" sz="quarter" idx="32" hasCustomPrompt="1"/>
          </p:nvPr>
        </p:nvSpPr>
        <p:spPr>
          <a:xfrm>
            <a:off x="6204888" y="863999"/>
            <a:ext cx="5555112" cy="720000"/>
          </a:xfrm>
          <a:solidFill>
            <a:srgbClr val="75E3E3"/>
          </a:solidFill>
        </p:spPr>
        <p:txBody>
          <a:bodyPr wrap="none" lIns="180000" tIns="36000" rIns="180000" bIns="18000" anchor="ctr"/>
          <a:lstStyle>
            <a:lvl1pPr marL="180000" indent="-180000">
              <a:spcBef>
                <a:spcPts val="0"/>
              </a:spcBef>
              <a:buFont typeface="+mj-lt"/>
              <a:buNone/>
              <a:defRPr sz="2200" b="1" spc="-3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2pPr>
            <a:lvl3pPr marL="720000" indent="0">
              <a:buNone/>
              <a:defRPr b="1"/>
            </a:lvl3pPr>
            <a:lvl4pPr marL="1080000" indent="0">
              <a:buNone/>
              <a:defRPr b="1"/>
            </a:lvl4pPr>
            <a:lvl5pPr marL="1440000" indent="0">
              <a:buNone/>
              <a:defRPr b="1"/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en-US" altLang="ja-JP"/>
              <a:t>Headline text 22pt</a:t>
            </a:r>
          </a:p>
          <a:p>
            <a:pPr lvl="1"/>
            <a:r>
              <a:rPr kumimoji="1" lang="en-US" altLang="ja-JP"/>
              <a:t>Second level 14pt</a:t>
            </a:r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grpSp>
        <p:nvGrpSpPr>
          <p:cNvPr id="4" name="図形グループ 17">
            <a:extLst>
              <a:ext uri="{FF2B5EF4-FFF2-40B4-BE49-F238E27FC236}">
                <a16:creationId xmlns:a16="http://schemas.microsoft.com/office/drawing/2014/main" id="{A6B98DC8-27D2-17DC-3E77-7DF50BBABBFA}"/>
              </a:ext>
            </a:extLst>
          </p:cNvPr>
          <p:cNvGrpSpPr/>
          <p:nvPr userDrawn="1"/>
        </p:nvGrpSpPr>
        <p:grpSpPr>
          <a:xfrm>
            <a:off x="0" y="6514278"/>
            <a:ext cx="12192000" cy="343722"/>
            <a:chOff x="0" y="6300000"/>
            <a:chExt cx="9144000" cy="558000"/>
          </a:xfrm>
        </p:grpSpPr>
        <p:sp>
          <p:nvSpPr>
            <p:cNvPr id="5" name="正方形/長方形 19">
              <a:extLst>
                <a:ext uri="{FF2B5EF4-FFF2-40B4-BE49-F238E27FC236}">
                  <a16:creationId xmlns:a16="http://schemas.microsoft.com/office/drawing/2014/main" id="{972B9930-B982-FEBA-D109-EC4050CF6D11}"/>
                </a:ext>
              </a:extLst>
            </p:cNvPr>
            <p:cNvSpPr/>
            <p:nvPr userDrawn="1"/>
          </p:nvSpPr>
          <p:spPr>
            <a:xfrm>
              <a:off x="0" y="6300000"/>
              <a:ext cx="9144000" cy="5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800"/>
            </a:p>
          </p:txBody>
        </p:sp>
        <p:cxnSp>
          <p:nvCxnSpPr>
            <p:cNvPr id="6" name="直線コネクタ 20">
              <a:extLst>
                <a:ext uri="{FF2B5EF4-FFF2-40B4-BE49-F238E27FC236}">
                  <a16:creationId xmlns:a16="http://schemas.microsoft.com/office/drawing/2014/main" id="{A388E1F4-A20B-59C9-809B-28032398B4BB}"/>
                </a:ext>
              </a:extLst>
            </p:cNvPr>
            <p:cNvCxnSpPr/>
            <p:nvPr userDrawn="1"/>
          </p:nvCxnSpPr>
          <p:spPr>
            <a:xfrm>
              <a:off x="0" y="6300000"/>
              <a:ext cx="9144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フッター プレースホルダー 2">
            <a:extLst>
              <a:ext uri="{FF2B5EF4-FFF2-40B4-BE49-F238E27FC236}">
                <a16:creationId xmlns:a16="http://schemas.microsoft.com/office/drawing/2014/main" id="{850DCD1B-83ED-71E4-1865-2C5404BAFD99}"/>
              </a:ext>
            </a:extLst>
          </p:cNvPr>
          <p:cNvSpPr txBox="1">
            <a:spLocks/>
          </p:cNvSpPr>
          <p:nvPr userDrawn="1"/>
        </p:nvSpPr>
        <p:spPr>
          <a:xfrm>
            <a:off x="6195060" y="6407139"/>
            <a:ext cx="5538000" cy="55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altLang="zh-TW" sz="800" b="1" i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2023 Solid State Storage Technology Corporation</a:t>
            </a:r>
            <a:r>
              <a:rPr lang="sk-SK" altLang="ja-JP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Rights Reserved</a:t>
            </a:r>
            <a:r>
              <a:rPr lang="sk-SK" altLang="ja-JP"/>
              <a:t>.</a:t>
            </a:r>
            <a:endParaRPr lang="ja-JP" altLang="en-US"/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31AEE049-B2DA-DD90-B4D7-33FCFBE1D3D6}"/>
              </a:ext>
            </a:extLst>
          </p:cNvPr>
          <p:cNvSpPr txBox="1">
            <a:spLocks/>
          </p:cNvSpPr>
          <p:nvPr userDrawn="1"/>
        </p:nvSpPr>
        <p:spPr>
          <a:xfrm>
            <a:off x="11634000" y="6407139"/>
            <a:ext cx="558000" cy="55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B0900D-4578-0544-9CBF-93D90F354B2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244BBC0A-0755-70EC-B6EA-1B6F1CA0E4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3" y="6561790"/>
            <a:ext cx="1115371" cy="2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11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感謝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ED33DA-E508-94B8-F475-4D720AA024E8}"/>
              </a:ext>
            </a:extLst>
          </p:cNvPr>
          <p:cNvSpPr/>
          <p:nvPr userDrawn="1"/>
        </p:nvSpPr>
        <p:spPr>
          <a:xfrm>
            <a:off x="0" y="0"/>
            <a:ext cx="12192000" cy="4815840"/>
          </a:xfrm>
          <a:prstGeom prst="rect">
            <a:avLst/>
          </a:prstGeom>
          <a:solidFill>
            <a:srgbClr val="69D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>
              <a:latin typeface="Geogrotesque SmBd" panose="02000000000000000000" pitchFamily="50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6B54BC-44C9-F2B0-52AF-CA7C26E0BFF3}"/>
              </a:ext>
            </a:extLst>
          </p:cNvPr>
          <p:cNvSpPr txBox="1"/>
          <p:nvPr userDrawn="1"/>
        </p:nvSpPr>
        <p:spPr>
          <a:xfrm>
            <a:off x="2154579" y="2355800"/>
            <a:ext cx="75683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>
                <a:solidFill>
                  <a:schemeClr val="bg1"/>
                </a:solidFill>
                <a:latin typeface="+mn-ea"/>
                <a:ea typeface="+mn-ea"/>
              </a:rPr>
              <a:t>THANK YOU</a:t>
            </a:r>
            <a:endParaRPr lang="zh-CN" altLang="en-US" sz="800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48A1BE0-1992-5649-39A9-5212A6C13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0240" y="5599646"/>
            <a:ext cx="2738178" cy="6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0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6004CE0-6390-4B2A-9CFD-C792F7C7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9E1AD4-A21F-40B9-B20F-9310D1A9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8FEBF7-9A41-48DB-95EC-00571711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97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C28BB-6689-49B9-BB35-DB99D316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0C8CC-1E6E-4ACE-863C-09CCE4F9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9894DA-0363-4D83-89E5-E67C675EF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0C0517-62F2-430D-B7C1-38F128808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9D6AB-94F3-4DAE-9F1B-4716AA62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56D59B-584D-4995-B5A2-91F57641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51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5.xml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C63793C-A228-44AC-AE57-5B7895AB80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F7A277-FFBE-48D0-8A19-F37C01D43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842A1-F13F-41A9-BBD9-0359D6272992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9138D6-5137-4271-BDE7-354BBFF8E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7967F6-5BF5-485A-9FB8-F1BBE4DB0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ED265-F996-45B3-A6A7-9A1040544B2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8FE932A-AE86-4989-ACED-2D3331BCF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6661" y="299650"/>
            <a:ext cx="889080" cy="8890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C4A008-27AB-4AD1-9D55-329C7B2F60E9}"/>
              </a:ext>
            </a:extLst>
          </p:cNvPr>
          <p:cNvSpPr txBox="1"/>
          <p:nvPr userDrawn="1"/>
        </p:nvSpPr>
        <p:spPr>
          <a:xfrm>
            <a:off x="10403473" y="1188731"/>
            <a:ext cx="1675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SOLID STATE STORAGE</a:t>
            </a:r>
          </a:p>
          <a:p>
            <a:pPr algn="ctr"/>
            <a:r>
              <a:rPr lang="en-US" altLang="zh-TW" sz="1000" dirty="0">
                <a:solidFill>
                  <a:schemeClr val="bg1"/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TECHNOLOGY CORP.</a:t>
            </a:r>
            <a:endParaRPr lang="zh-TW" altLang="en-US" sz="1000" dirty="0">
              <a:solidFill>
                <a:schemeClr val="bg1"/>
              </a:solidFill>
              <a:latin typeface="Arial" panose="020B0604020202020204" pitchFamily="34" charset="0"/>
              <a:ea typeface="Taipei Sans TC Beta" pitchFamily="2" charset="-120"/>
              <a:cs typeface="Arial" panose="020B0604020202020204" pitchFamily="34" charset="0"/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66F7BB4-60BF-4408-BC6C-466FF5CF8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14"/>
          <a:stretch/>
        </p:blipFill>
        <p:spPr>
          <a:xfrm>
            <a:off x="0" y="0"/>
            <a:ext cx="3592603" cy="685800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3990056-734D-4CFE-892B-7FD49F7D9EE9}"/>
              </a:ext>
            </a:extLst>
          </p:cNvPr>
          <p:cNvCxnSpPr>
            <a:cxnSpLocks/>
          </p:cNvCxnSpPr>
          <p:nvPr userDrawn="1"/>
        </p:nvCxnSpPr>
        <p:spPr>
          <a:xfrm>
            <a:off x="5644529" y="3476597"/>
            <a:ext cx="61241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5BDDDD-6FC8-4F90-9F40-09B408E21EFE}"/>
              </a:ext>
            </a:extLst>
          </p:cNvPr>
          <p:cNvSpPr txBox="1"/>
          <p:nvPr userDrawn="1"/>
        </p:nvSpPr>
        <p:spPr>
          <a:xfrm>
            <a:off x="10360158" y="6378436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www.ssstc.com</a:t>
            </a:r>
            <a:endParaRPr lang="zh-TW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38253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1D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2B1DD4-DCE5-423C-984B-5F1D63100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D7F8A-A78F-4A3A-BAB4-96397B7B102D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BEF92-0C27-451C-A2D8-99BA50989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6898A2-0460-4B04-B446-A39953FAF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731D-4316-496F-8BB6-4668836B393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00A5D6A1-F8BC-41F7-815C-D9D0103F4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850" t="48056" r="35904" b="-24419"/>
          <a:stretch/>
        </p:blipFill>
        <p:spPr>
          <a:xfrm>
            <a:off x="7431017" y="2257"/>
            <a:ext cx="4760982" cy="5053262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ABFAA62E-B310-48BC-9969-237B0D047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812" t="-8586" r="-5653" b="39062"/>
          <a:stretch/>
        </p:blipFill>
        <p:spPr>
          <a:xfrm>
            <a:off x="0" y="-1"/>
            <a:ext cx="3810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0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152840-0FCA-4873-913A-9AB314A9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27DF06-6549-44C6-A2EA-16CABA61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6CB8D6-D178-4BAC-AB83-45A7A6923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B789B8-9928-4405-AC92-25BD24DC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EB4D7B-3C01-4194-B3DE-DCBDCAAC1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0A3BBC-99EE-4814-BE70-506D4B0400EF}"/>
              </a:ext>
            </a:extLst>
          </p:cNvPr>
          <p:cNvSpPr txBox="1"/>
          <p:nvPr userDrawn="1"/>
        </p:nvSpPr>
        <p:spPr>
          <a:xfrm>
            <a:off x="5416442" y="6508724"/>
            <a:ext cx="162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www.ssstc.com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8" name="圖形 27">
            <a:extLst>
              <a:ext uri="{FF2B5EF4-FFF2-40B4-BE49-F238E27FC236}">
                <a16:creationId xmlns:a16="http://schemas.microsoft.com/office/drawing/2014/main" id="{97EEC009-CA3A-44DC-8985-BD578621F17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2178" y="86843"/>
            <a:ext cx="833054" cy="833054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887C59C3-BC57-42EE-B9ED-B096BA25A1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93318" y="-829"/>
            <a:ext cx="11447118" cy="3692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2A585F-5DB1-438B-8636-A15E9E5833D0}"/>
              </a:ext>
            </a:extLst>
          </p:cNvPr>
          <p:cNvSpPr/>
          <p:nvPr userDrawn="1"/>
        </p:nvSpPr>
        <p:spPr>
          <a:xfrm>
            <a:off x="8430705" y="93000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SOLID STATE STORAGE</a:t>
            </a:r>
          </a:p>
          <a:p>
            <a:pPr algn="ctr"/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TECHNOLOGY CORP.</a:t>
            </a:r>
            <a:endParaRPr lang="zh-TW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Taipei Sans TC Beta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6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152840-0FCA-4873-913A-9AB314A9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27DF06-6549-44C6-A2EA-16CABA61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6CB8D6-D178-4BAC-AB83-45A7A6923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2084A-8D81-41BD-AE77-4F40C480AA7A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B789B8-9928-4405-AC92-25BD24DC6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EB4D7B-3C01-4194-B3DE-DCBDCAAC1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25D4-D161-4B17-919A-E4F572F309A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0A3BBC-99EE-4814-BE70-506D4B0400EF}"/>
              </a:ext>
            </a:extLst>
          </p:cNvPr>
          <p:cNvSpPr txBox="1"/>
          <p:nvPr/>
        </p:nvSpPr>
        <p:spPr>
          <a:xfrm>
            <a:off x="5416444" y="6508724"/>
            <a:ext cx="190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www.ssstc.com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8" name="圖形 27">
            <a:extLst>
              <a:ext uri="{FF2B5EF4-FFF2-40B4-BE49-F238E27FC236}">
                <a16:creationId xmlns:a16="http://schemas.microsoft.com/office/drawing/2014/main" id="{97EEC009-CA3A-44DC-8985-BD578621F1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62178" y="86843"/>
            <a:ext cx="833055" cy="833054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887C59C3-BC57-42EE-B9ED-B096BA25A1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93318" y="-829"/>
            <a:ext cx="11447119" cy="3692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D2A585F-5DB1-438B-8636-A15E9E5833D0}"/>
              </a:ext>
            </a:extLst>
          </p:cNvPr>
          <p:cNvSpPr/>
          <p:nvPr/>
        </p:nvSpPr>
        <p:spPr>
          <a:xfrm>
            <a:off x="8430705" y="93000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SOLID STATE STORAGE</a:t>
            </a:r>
          </a:p>
          <a:p>
            <a:pPr algn="ctr"/>
            <a:r>
              <a:rPr lang="en-US" altLang="zh-TW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aipei Sans TC Beta" pitchFamily="2" charset="-120"/>
                <a:cs typeface="Arial" panose="020B0604020202020204" pitchFamily="34" charset="0"/>
              </a:rPr>
              <a:t>TECHNOLOGY CORP.</a:t>
            </a:r>
            <a:endParaRPr lang="zh-TW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Taipei Sans TC Beta" pitchFamily="2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0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221" y="6366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EBAB2-BB1C-4740-9F47-6DBE8A322FF1}" type="datetimeFigureOut">
              <a:rPr lang="zh-TW" altLang="en-US" smtClean="0"/>
              <a:t>2025/7/17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5807" y="63699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759" y="6366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CC21B-37B2-4141-97D3-88F05C973FB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139818-8412-4336-A66D-4755C9241478}"/>
              </a:ext>
            </a:extLst>
          </p:cNvPr>
          <p:cNvSpPr txBox="1"/>
          <p:nvPr/>
        </p:nvSpPr>
        <p:spPr>
          <a:xfrm>
            <a:off x="5416443" y="6508724"/>
            <a:ext cx="12627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solidFill>
                  <a:schemeClr val="bg1"/>
                </a:solidFill>
              </a:rPr>
              <a:t>www.ssstc.com</a:t>
            </a:r>
            <a:endParaRPr lang="zh-TW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30D7C2-2380-4199-9BCD-070ADEA404AE}"/>
              </a:ext>
            </a:extLst>
          </p:cNvPr>
          <p:cNvSpPr txBox="1"/>
          <p:nvPr/>
        </p:nvSpPr>
        <p:spPr>
          <a:xfrm>
            <a:off x="5208699" y="6519877"/>
            <a:ext cx="12627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50" dirty="0">
                <a:solidFill>
                  <a:schemeClr val="bg2">
                    <a:lumMod val="50000"/>
                  </a:schemeClr>
                </a:solidFill>
              </a:rPr>
              <a:t>www.ssstc.com</a:t>
            </a:r>
            <a:endParaRPr lang="zh-TW" altLang="en-US" sz="13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FE3455FE-69EF-438A-A314-88699B3C7F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0963" y="5671937"/>
            <a:ext cx="1219575" cy="1104521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FDF2AF77-BFBA-4D33-84B9-4494D68E2E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" y="6486522"/>
            <a:ext cx="10820959" cy="3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432000" y="135299"/>
            <a:ext cx="11328000" cy="432000"/>
          </a:xfrm>
          <a:prstGeom prst="rect">
            <a:avLst/>
          </a:prstGeom>
        </p:spPr>
        <p:txBody>
          <a:bodyPr vert="horz" wrap="none" lIns="0" tIns="18000" rIns="0" bIns="0" rtlCol="0" anchor="t">
            <a:noAutofit/>
          </a:bodyPr>
          <a:lstStyle/>
          <a:p>
            <a:r>
              <a:rPr kumimoji="1" lang="en-US" altLang="ja-JP"/>
              <a:t>Page title 24pt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32000" y="864000"/>
            <a:ext cx="11327999" cy="522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kumimoji="1" lang="en-US" altLang="ja-JP"/>
              <a:t>Body text 18pt</a:t>
            </a:r>
            <a:endParaRPr kumimoji="1" lang="ja-JP" altLang="en-US"/>
          </a:p>
          <a:p>
            <a:pPr lvl="1"/>
            <a:r>
              <a:rPr kumimoji="1" lang="en-US" altLang="ja-JP"/>
              <a:t>Second level 16pt</a:t>
            </a:r>
            <a:endParaRPr kumimoji="1" lang="ja-JP" altLang="en-US"/>
          </a:p>
          <a:p>
            <a:pPr lvl="2"/>
            <a:r>
              <a:rPr kumimoji="1" lang="en-US" altLang="ja-JP"/>
              <a:t>Third level 14pt</a:t>
            </a:r>
            <a:endParaRPr kumimoji="1" lang="ja-JP" altLang="en-US"/>
          </a:p>
          <a:p>
            <a:pPr lvl="3"/>
            <a:r>
              <a:rPr kumimoji="1" lang="en-US" altLang="ja-JP"/>
              <a:t>Fourth level 12pt</a:t>
            </a:r>
            <a:endParaRPr kumimoji="1" lang="ja-JP" altLang="en-US"/>
          </a:p>
          <a:p>
            <a:pPr lvl="4"/>
            <a:r>
              <a:rPr kumimoji="1" lang="en-US" altLang="ja-JP"/>
              <a:t>Fifth level 10.5pt</a:t>
            </a:r>
          </a:p>
          <a:p>
            <a:pPr lvl="5"/>
            <a:r>
              <a:rPr kumimoji="1" lang="en-US" altLang="ja-JP"/>
              <a:t>Sixth level 9pt</a:t>
            </a:r>
            <a:endParaRPr kumimoji="1" lang="ja-JP" altLang="en-US"/>
          </a:p>
        </p:txBody>
      </p:sp>
      <p:grpSp>
        <p:nvGrpSpPr>
          <p:cNvPr id="21" name="図形グループ 20"/>
          <p:cNvGrpSpPr/>
          <p:nvPr userDrawn="1"/>
        </p:nvGrpSpPr>
        <p:grpSpPr>
          <a:xfrm>
            <a:off x="-2758629" y="0"/>
            <a:ext cx="2163383" cy="2830824"/>
            <a:chOff x="-2433509" y="-8701"/>
            <a:chExt cx="2163383" cy="2830824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721E1859-E405-124F-AF79-A67A32778B95}"/>
                </a:ext>
              </a:extLst>
            </p:cNvPr>
            <p:cNvSpPr txBox="1"/>
            <p:nvPr userDrawn="1"/>
          </p:nvSpPr>
          <p:spPr>
            <a:xfrm>
              <a:off x="-2430126" y="-8701"/>
              <a:ext cx="2160000" cy="72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35000" tIns="135000" rIns="135000" bIns="135000" rtlCol="0">
              <a:noAutofit/>
            </a:bodyPr>
            <a:lstStyle/>
            <a:p>
              <a:pPr marL="0" indent="0">
                <a:buFontTx/>
                <a:buNone/>
              </a:pPr>
              <a:r>
                <a:rPr kumimoji="1" lang="en-US" altLang="ja-JP" sz="1200" b="1">
                  <a:solidFill>
                    <a:schemeClr val="tx1"/>
                  </a:solidFill>
                </a:rPr>
                <a:t>Secondary Colors</a:t>
              </a:r>
              <a:endParaRPr kumimoji="1" lang="en-US" altLang="ja-JP" sz="1600" b="1">
                <a:solidFill>
                  <a:schemeClr val="tx1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9BAC09B0-8FD9-2F48-83F3-0249A53CC359}"/>
                </a:ext>
              </a:extLst>
            </p:cNvPr>
            <p:cNvSpPr/>
            <p:nvPr userDrawn="1"/>
          </p:nvSpPr>
          <p:spPr>
            <a:xfrm>
              <a:off x="-2433509" y="1922123"/>
              <a:ext cx="2160000" cy="900000"/>
            </a:xfrm>
            <a:prstGeom prst="rect">
              <a:avLst/>
            </a:prstGeom>
            <a:solidFill>
              <a:srgbClr val="DF5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bg1"/>
                  </a:solidFill>
                </a:rPr>
                <a:t>Accent color</a:t>
              </a:r>
            </a:p>
            <a:p>
              <a:r>
                <a:rPr lang="cs-CZ" altLang="ja-JP" sz="1200" b="1" err="1">
                  <a:solidFill>
                    <a:schemeClr val="bg1"/>
                  </a:solidFill>
                </a:rPr>
                <a:t>R</a:t>
              </a:r>
              <a:r>
                <a:rPr lang="cs-CZ" altLang="ja-JP" sz="1200" b="1">
                  <a:solidFill>
                    <a:schemeClr val="bg1"/>
                  </a:solidFill>
                </a:rPr>
                <a:t> 225 G 13 B 125</a:t>
              </a:r>
            </a:p>
            <a:p>
              <a:r>
                <a:rPr lang="cs-CZ" altLang="ja-JP" sz="1200" b="1">
                  <a:solidFill>
                    <a:schemeClr val="bg1"/>
                  </a:solidFill>
                </a:rPr>
                <a:t>E10D7D</a:t>
              </a:r>
            </a:p>
          </p:txBody>
        </p:sp>
      </p:grpSp>
      <p:grpSp>
        <p:nvGrpSpPr>
          <p:cNvPr id="32" name="図形グループ 31"/>
          <p:cNvGrpSpPr/>
          <p:nvPr userDrawn="1"/>
        </p:nvGrpSpPr>
        <p:grpSpPr>
          <a:xfrm>
            <a:off x="12461878" y="73831"/>
            <a:ext cx="2160000" cy="5893470"/>
            <a:chOff x="9414258" y="73831"/>
            <a:chExt cx="2160000" cy="5893470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20291749-600C-6F44-B44A-30EE4F750BC2}"/>
                </a:ext>
              </a:extLst>
            </p:cNvPr>
            <p:cNvSpPr/>
            <p:nvPr userDrawn="1"/>
          </p:nvSpPr>
          <p:spPr>
            <a:xfrm>
              <a:off x="9414258" y="2367301"/>
              <a:ext cx="2160000" cy="900000"/>
            </a:xfrm>
            <a:prstGeom prst="rect">
              <a:avLst/>
            </a:prstGeom>
            <a:solidFill>
              <a:srgbClr val="FFD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tx1"/>
                  </a:solidFill>
                </a:rPr>
                <a:t>Yellow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R 253 G 208 B 0</a:t>
              </a:r>
            </a:p>
            <a:p>
              <a:r>
                <a:rPr lang="en-US" altLang="zh-TW" sz="1200" b="1">
                  <a:solidFill>
                    <a:schemeClr val="tx1"/>
                  </a:solidFill>
                </a:rPr>
                <a:t># </a:t>
              </a:r>
              <a:r>
                <a:rPr lang="en-US" altLang="ja-JP" sz="1200" b="1">
                  <a:solidFill>
                    <a:schemeClr val="tx1"/>
                  </a:solidFill>
                </a:rPr>
                <a:t>FDD000</a:t>
              </a:r>
              <a:endParaRPr lang="en-US" altLang="ja-JP" sz="1200">
                <a:solidFill>
                  <a:schemeClr val="tx1"/>
                </a:solidFill>
              </a:endParaRPr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9BAC09B0-8FD9-2F48-83F3-0249A53CC359}"/>
                </a:ext>
              </a:extLst>
            </p:cNvPr>
            <p:cNvSpPr/>
            <p:nvPr userDrawn="1"/>
          </p:nvSpPr>
          <p:spPr>
            <a:xfrm>
              <a:off x="9414258" y="1467301"/>
              <a:ext cx="2160000" cy="900000"/>
            </a:xfrm>
            <a:prstGeom prst="rect">
              <a:avLst/>
            </a:prstGeom>
            <a:solidFill>
              <a:srgbClr val="F58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k-SK" altLang="ja-JP" sz="1200" b="1"/>
                <a:t>Vivid pink</a:t>
              </a:r>
              <a:endParaRPr lang="en-US" altLang="ja-JP" sz="1200" b="1"/>
            </a:p>
            <a:p>
              <a:r>
                <a:rPr lang="is-IS" altLang="ja-JP" sz="1200" b="1"/>
                <a:t>R 245 G 130 B 119</a:t>
              </a:r>
              <a:endParaRPr lang="sk-SK" altLang="ja-JP" sz="1200" b="1"/>
            </a:p>
            <a:p>
              <a:r>
                <a:rPr lang="en-US" altLang="zh-TW" sz="1200" b="1">
                  <a:solidFill>
                    <a:schemeClr val="bg1"/>
                  </a:solidFill>
                </a:rPr>
                <a:t>#</a:t>
              </a:r>
              <a:r>
                <a:rPr lang="en-US" altLang="zh-TW" sz="1200" b="1">
                  <a:solidFill>
                    <a:schemeClr val="tx1"/>
                  </a:solidFill>
                </a:rPr>
                <a:t> </a:t>
              </a:r>
              <a:r>
                <a:rPr lang="en-US" altLang="zh-TW" sz="1200" b="1"/>
                <a:t>F58277</a:t>
              </a:r>
              <a:endParaRPr lang="en-US" altLang="ja-JP" sz="1200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B1570B1A-A7CC-0248-813B-F16299697CD3}"/>
                </a:ext>
              </a:extLst>
            </p:cNvPr>
            <p:cNvSpPr/>
            <p:nvPr userDrawn="1"/>
          </p:nvSpPr>
          <p:spPr>
            <a:xfrm>
              <a:off x="9414258" y="567299"/>
              <a:ext cx="2160000" cy="900000"/>
            </a:xfrm>
            <a:prstGeom prst="rect">
              <a:avLst/>
            </a:prstGeom>
            <a:solidFill>
              <a:srgbClr val="6DC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tx1"/>
                  </a:solidFill>
                </a:rPr>
                <a:t>Light Blue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R </a:t>
              </a:r>
              <a:r>
                <a:rPr lang="en-US" altLang="zh-TW" sz="1200" b="1">
                  <a:solidFill>
                    <a:schemeClr val="tx1"/>
                  </a:solidFill>
                </a:rPr>
                <a:t>109</a:t>
              </a:r>
              <a:r>
                <a:rPr lang="zh-TW" altLang="en-US" sz="1200" b="1">
                  <a:solidFill>
                    <a:schemeClr val="tx1"/>
                  </a:solidFill>
                </a:rPr>
                <a:t> </a:t>
              </a:r>
              <a:r>
                <a:rPr lang="en-US" altLang="ja-JP" sz="1200" b="1">
                  <a:solidFill>
                    <a:schemeClr val="tx1"/>
                  </a:solidFill>
                </a:rPr>
                <a:t>G </a:t>
              </a:r>
              <a:r>
                <a:rPr lang="en-US" altLang="zh-TW" sz="1200" b="1">
                  <a:solidFill>
                    <a:schemeClr val="tx1"/>
                  </a:solidFill>
                </a:rPr>
                <a:t>194</a:t>
              </a:r>
              <a:r>
                <a:rPr lang="en-US" altLang="ja-JP" sz="1200" b="1">
                  <a:solidFill>
                    <a:schemeClr val="tx1"/>
                  </a:solidFill>
                </a:rPr>
                <a:t> B</a:t>
              </a:r>
              <a:r>
                <a:rPr lang="en-US" altLang="zh-TW" sz="1200" b="1">
                  <a:solidFill>
                    <a:schemeClr val="tx1"/>
                  </a:solidFill>
                </a:rPr>
                <a:t>232</a:t>
              </a:r>
              <a:r>
                <a:rPr lang="en-US" altLang="ja-JP" sz="1200" b="1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TW" sz="1200" b="1">
                  <a:solidFill>
                    <a:schemeClr val="tx1"/>
                  </a:solidFill>
                </a:rPr>
                <a:t>#6DC2E8</a:t>
              </a:r>
              <a:endParaRPr lang="en-US" altLang="ja-JP" sz="120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E0C46B0-3187-604A-8836-F173F09F871B}"/>
                </a:ext>
              </a:extLst>
            </p:cNvPr>
            <p:cNvSpPr/>
            <p:nvPr userDrawn="1"/>
          </p:nvSpPr>
          <p:spPr>
            <a:xfrm>
              <a:off x="9414258" y="3267301"/>
              <a:ext cx="2160000" cy="9000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tx1"/>
                  </a:solidFill>
                </a:rPr>
                <a:t>Light Gray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R 230 G 230 B 230</a:t>
              </a:r>
            </a:p>
            <a:p>
              <a:r>
                <a:rPr lang="en-US" altLang="zh-TW" sz="1200" b="1">
                  <a:solidFill>
                    <a:schemeClr val="tx1"/>
                  </a:solidFill>
                </a:rPr>
                <a:t># </a:t>
              </a:r>
              <a:r>
                <a:rPr lang="en-US" altLang="ja-JP" sz="1200" b="1">
                  <a:solidFill>
                    <a:schemeClr val="tx1"/>
                  </a:solidFill>
                </a:rPr>
                <a:t>E6E6E6</a:t>
              </a: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326B3F25-041D-F946-89A6-A08D03EA045D}"/>
                </a:ext>
              </a:extLst>
            </p:cNvPr>
            <p:cNvSpPr/>
            <p:nvPr userDrawn="1"/>
          </p:nvSpPr>
          <p:spPr>
            <a:xfrm>
              <a:off x="9414258" y="4167301"/>
              <a:ext cx="2160000" cy="900000"/>
            </a:xfrm>
            <a:prstGeom prst="rect">
              <a:avLst/>
            </a:prstGeom>
            <a:solidFill>
              <a:srgbClr val="07B6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tx1"/>
                  </a:solidFill>
                </a:rPr>
                <a:t>Strong cyan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R 149 G 198 B 42</a:t>
              </a:r>
            </a:p>
            <a:p>
              <a:r>
                <a:rPr lang="en-US" altLang="zh-TW" sz="1200" b="1">
                  <a:solidFill>
                    <a:schemeClr val="tx1"/>
                  </a:solidFill>
                </a:rPr>
                <a:t>#07B6CA</a:t>
              </a:r>
              <a:endParaRPr lang="en-US" altLang="ja-JP" sz="1200">
                <a:solidFill>
                  <a:schemeClr val="tx1"/>
                </a:solidFill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B47977B7-6935-F14F-A5AC-850B73E6D657}"/>
                </a:ext>
              </a:extLst>
            </p:cNvPr>
            <p:cNvSpPr/>
            <p:nvPr userDrawn="1"/>
          </p:nvSpPr>
          <p:spPr>
            <a:xfrm>
              <a:off x="9414258" y="5067301"/>
              <a:ext cx="2160000" cy="900000"/>
            </a:xfrm>
            <a:prstGeom prst="rect">
              <a:avLst/>
            </a:prstGeom>
            <a:solidFill>
              <a:srgbClr val="F296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ja-JP" sz="1200" b="1">
                  <a:solidFill>
                    <a:schemeClr val="tx1"/>
                  </a:solidFill>
                </a:rPr>
                <a:t>Orange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R 242 G 150 B 20</a:t>
              </a:r>
            </a:p>
            <a:p>
              <a:r>
                <a:rPr lang="en-US" altLang="ja-JP" sz="1200" b="1">
                  <a:solidFill>
                    <a:schemeClr val="tx1"/>
                  </a:solidFill>
                </a:rPr>
                <a:t>F29614</a:t>
              </a: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403D7310-F881-034C-B7B2-1008805369CB}"/>
                </a:ext>
              </a:extLst>
            </p:cNvPr>
            <p:cNvSpPr/>
            <p:nvPr userDrawn="1"/>
          </p:nvSpPr>
          <p:spPr>
            <a:xfrm>
              <a:off x="9414258" y="73831"/>
              <a:ext cx="2160000" cy="49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kumimoji="1" lang="en-US" altLang="ja-JP" sz="1200" b="1">
                  <a:solidFill>
                    <a:schemeClr val="tx1"/>
                  </a:solidFill>
                </a:rPr>
                <a:t>Communication color</a:t>
              </a:r>
            </a:p>
          </p:txBody>
        </p:sp>
      </p:grpSp>
      <p:sp>
        <p:nvSpPr>
          <p:cNvPr id="15" name="正方形/長方形 29">
            <a:extLst>
              <a:ext uri="{FF2B5EF4-FFF2-40B4-BE49-F238E27FC236}">
                <a16:creationId xmlns:a16="http://schemas.microsoft.com/office/drawing/2014/main" id="{78796B9D-A257-F9F8-7BA1-B1B8452DA801}"/>
              </a:ext>
            </a:extLst>
          </p:cNvPr>
          <p:cNvSpPr/>
          <p:nvPr userDrawn="1"/>
        </p:nvSpPr>
        <p:spPr>
          <a:xfrm>
            <a:off x="-2758629" y="2830824"/>
            <a:ext cx="2160000" cy="900000"/>
          </a:xfrm>
          <a:prstGeom prst="rect">
            <a:avLst/>
          </a:prstGeom>
          <a:solidFill>
            <a:srgbClr val="839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Tx/>
              <a:buNone/>
            </a:pPr>
            <a:r>
              <a:rPr kumimoji="1" lang="en-US" altLang="ja-JP" sz="1200" b="1">
                <a:solidFill>
                  <a:schemeClr val="tx1"/>
                </a:solidFill>
              </a:rPr>
              <a:t>Dark grayish blue“</a:t>
            </a:r>
          </a:p>
          <a:p>
            <a:pPr marL="0" indent="0">
              <a:buFontTx/>
              <a:buNone/>
            </a:pPr>
            <a:r>
              <a:rPr kumimoji="1" lang="it-IT" altLang="ja-JP" sz="1200" b="1">
                <a:solidFill>
                  <a:schemeClr val="tx1"/>
                </a:solidFill>
              </a:rPr>
              <a:t>R </a:t>
            </a:r>
            <a:r>
              <a:rPr kumimoji="1" lang="en-US" altLang="zh-TW" sz="1200" b="1">
                <a:solidFill>
                  <a:schemeClr val="tx1"/>
                </a:solidFill>
              </a:rPr>
              <a:t>131</a:t>
            </a:r>
            <a:r>
              <a:rPr kumimoji="1" lang="it-IT" altLang="ja-JP" sz="1200" b="1">
                <a:solidFill>
                  <a:schemeClr val="tx1"/>
                </a:solidFill>
              </a:rPr>
              <a:t> G </a:t>
            </a:r>
            <a:r>
              <a:rPr kumimoji="1" lang="en-US" altLang="zh-TW" sz="1200" b="1">
                <a:solidFill>
                  <a:schemeClr val="tx1"/>
                </a:solidFill>
              </a:rPr>
              <a:t>144</a:t>
            </a:r>
            <a:r>
              <a:rPr kumimoji="1" lang="it-IT" altLang="ja-JP" sz="1200" b="1">
                <a:solidFill>
                  <a:schemeClr val="tx1"/>
                </a:solidFill>
              </a:rPr>
              <a:t> B </a:t>
            </a:r>
            <a:r>
              <a:rPr kumimoji="1" lang="en-US" altLang="zh-TW" sz="1200" b="1">
                <a:solidFill>
                  <a:schemeClr val="tx1"/>
                </a:solidFill>
              </a:rPr>
              <a:t>155</a:t>
            </a:r>
          </a:p>
          <a:p>
            <a:pPr marL="0" indent="0">
              <a:buFontTx/>
              <a:buNone/>
            </a:pPr>
            <a:r>
              <a:rPr kumimoji="1" lang="en-US" altLang="zh-TW" sz="1200" b="1">
                <a:solidFill>
                  <a:schemeClr val="tx1"/>
                </a:solidFill>
              </a:rPr>
              <a:t>#83909B</a:t>
            </a:r>
            <a:endParaRPr kumimoji="1" lang="mr-IN" altLang="ja-JP" sz="1200" b="1">
              <a:solidFill>
                <a:schemeClr val="tx1"/>
              </a:solidFill>
            </a:endParaRPr>
          </a:p>
        </p:txBody>
      </p:sp>
      <p:sp>
        <p:nvSpPr>
          <p:cNvPr id="16" name="正方形/長方形 29">
            <a:extLst>
              <a:ext uri="{FF2B5EF4-FFF2-40B4-BE49-F238E27FC236}">
                <a16:creationId xmlns:a16="http://schemas.microsoft.com/office/drawing/2014/main" id="{125787A1-CB09-DE0D-DF1F-EF0613ACAED0}"/>
              </a:ext>
            </a:extLst>
          </p:cNvPr>
          <p:cNvSpPr/>
          <p:nvPr userDrawn="1"/>
        </p:nvSpPr>
        <p:spPr>
          <a:xfrm>
            <a:off x="-2758629" y="3717301"/>
            <a:ext cx="2160000" cy="900000"/>
          </a:xfrm>
          <a:prstGeom prst="rect">
            <a:avLst/>
          </a:prstGeom>
          <a:solidFill>
            <a:srgbClr val="748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Tx/>
              <a:buNone/>
            </a:pPr>
            <a:r>
              <a:rPr kumimoji="1" lang="en-US" altLang="ja-JP" sz="1200" b="1">
                <a:solidFill>
                  <a:schemeClr val="tx1"/>
                </a:solidFill>
              </a:rPr>
              <a:t>Sub-color</a:t>
            </a:r>
          </a:p>
          <a:p>
            <a:pPr marL="0" indent="0">
              <a:buFontTx/>
              <a:buNone/>
            </a:pPr>
            <a:r>
              <a:rPr kumimoji="1" lang="it-IT" altLang="ja-JP" sz="1200" b="1">
                <a:solidFill>
                  <a:schemeClr val="tx1"/>
                </a:solidFill>
              </a:rPr>
              <a:t>R </a:t>
            </a:r>
            <a:r>
              <a:rPr kumimoji="1" lang="en-US" altLang="zh-TW" sz="1200" b="1">
                <a:solidFill>
                  <a:schemeClr val="tx1"/>
                </a:solidFill>
              </a:rPr>
              <a:t>62</a:t>
            </a:r>
            <a:r>
              <a:rPr kumimoji="1" lang="it-IT" altLang="ja-JP" sz="1200" b="1">
                <a:solidFill>
                  <a:schemeClr val="tx1"/>
                </a:solidFill>
              </a:rPr>
              <a:t> G </a:t>
            </a:r>
            <a:r>
              <a:rPr kumimoji="1" lang="en-US" altLang="zh-TW" sz="1200" b="1">
                <a:solidFill>
                  <a:schemeClr val="tx1"/>
                </a:solidFill>
              </a:rPr>
              <a:t>138</a:t>
            </a:r>
            <a:r>
              <a:rPr kumimoji="1" lang="it-IT" altLang="ja-JP" sz="1200" b="1">
                <a:solidFill>
                  <a:schemeClr val="tx1"/>
                </a:solidFill>
              </a:rPr>
              <a:t> B </a:t>
            </a:r>
            <a:r>
              <a:rPr kumimoji="1" lang="en-US" altLang="zh-TW" sz="1200" b="1">
                <a:solidFill>
                  <a:schemeClr val="tx1"/>
                </a:solidFill>
              </a:rPr>
              <a:t>151</a:t>
            </a:r>
          </a:p>
          <a:p>
            <a:pPr marL="0" indent="0">
              <a:buFontTx/>
              <a:buNone/>
            </a:pPr>
            <a:r>
              <a:rPr kumimoji="1" lang="it-IT" altLang="ja-JP" sz="1200" b="1">
                <a:solidFill>
                  <a:schemeClr val="tx1"/>
                </a:solidFill>
              </a:rPr>
              <a:t>#748A97</a:t>
            </a:r>
            <a:endParaRPr kumimoji="1" lang="mr-IN" altLang="ja-JP" sz="1200" b="1">
              <a:solidFill>
                <a:schemeClr val="tx1"/>
              </a:solidFill>
            </a:endParaRPr>
          </a:p>
        </p:txBody>
      </p:sp>
      <p:sp>
        <p:nvSpPr>
          <p:cNvPr id="2" name="正方形/長方形 30">
            <a:extLst>
              <a:ext uri="{FF2B5EF4-FFF2-40B4-BE49-F238E27FC236}">
                <a16:creationId xmlns:a16="http://schemas.microsoft.com/office/drawing/2014/main" id="{66923F5F-0342-0A8F-53CC-0FEBDFF1C2A6}"/>
              </a:ext>
            </a:extLst>
          </p:cNvPr>
          <p:cNvSpPr/>
          <p:nvPr userDrawn="1"/>
        </p:nvSpPr>
        <p:spPr>
          <a:xfrm>
            <a:off x="-2758629" y="692954"/>
            <a:ext cx="2160000" cy="900000"/>
          </a:xfrm>
          <a:prstGeom prst="rect">
            <a:avLst/>
          </a:prstGeom>
          <a:solidFill>
            <a:srgbClr val="71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Accent color</a:t>
            </a:r>
          </a:p>
          <a:p>
            <a:r>
              <a:rPr lang="cs-CZ" altLang="ja-JP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en-US" altLang="zh-TW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113</a:t>
            </a:r>
            <a:r>
              <a:rPr lang="zh-TW" altLang="en-US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altLang="ja-JP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en-US" altLang="zh-TW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219</a:t>
            </a:r>
            <a:r>
              <a:rPr lang="zh-TW" altLang="en-US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cs-CZ" altLang="ja-JP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B </a:t>
            </a:r>
            <a:r>
              <a:rPr lang="en-US" altLang="zh-TW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212</a:t>
            </a:r>
            <a:endParaRPr lang="cs-CZ" altLang="ja-JP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cs-CZ" altLang="ja-JP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#71DBD4</a:t>
            </a:r>
          </a:p>
        </p:txBody>
      </p:sp>
      <p:sp>
        <p:nvSpPr>
          <p:cNvPr id="4" name="正方形/長方形 29">
            <a:extLst>
              <a:ext uri="{FF2B5EF4-FFF2-40B4-BE49-F238E27FC236}">
                <a16:creationId xmlns:a16="http://schemas.microsoft.com/office/drawing/2014/main" id="{8FBDAB32-4E60-0670-8DF8-EE9C53B55204}"/>
              </a:ext>
            </a:extLst>
          </p:cNvPr>
          <p:cNvSpPr/>
          <p:nvPr userDrawn="1"/>
        </p:nvSpPr>
        <p:spPr>
          <a:xfrm>
            <a:off x="-2763715" y="4590255"/>
            <a:ext cx="2160000" cy="900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Tx/>
              <a:buNone/>
            </a:pPr>
            <a:r>
              <a:rPr kumimoji="1" lang="en-US" altLang="ja-JP" sz="1200" b="1">
                <a:solidFill>
                  <a:schemeClr val="bg1"/>
                </a:solidFill>
              </a:rPr>
              <a:t>Sub-color</a:t>
            </a:r>
          </a:p>
          <a:p>
            <a:pPr marL="0" indent="0">
              <a:buFontTx/>
              <a:buNone/>
            </a:pPr>
            <a:r>
              <a:rPr kumimoji="1" lang="it-IT" altLang="ja-JP" sz="1200" b="1">
                <a:solidFill>
                  <a:schemeClr val="bg1"/>
                </a:solidFill>
              </a:rPr>
              <a:t>R </a:t>
            </a:r>
            <a:r>
              <a:rPr kumimoji="1" lang="en-US" altLang="zh-TW" sz="1200" b="1">
                <a:solidFill>
                  <a:schemeClr val="bg1"/>
                </a:solidFill>
              </a:rPr>
              <a:t>64</a:t>
            </a:r>
            <a:r>
              <a:rPr kumimoji="1" lang="it-IT" altLang="ja-JP" sz="1200" b="1">
                <a:solidFill>
                  <a:schemeClr val="bg1"/>
                </a:solidFill>
              </a:rPr>
              <a:t> G </a:t>
            </a:r>
            <a:r>
              <a:rPr kumimoji="1" lang="en-US" altLang="zh-TW" sz="1200" b="1">
                <a:solidFill>
                  <a:schemeClr val="bg1"/>
                </a:solidFill>
              </a:rPr>
              <a:t>64</a:t>
            </a:r>
            <a:r>
              <a:rPr kumimoji="1" lang="it-IT" altLang="ja-JP" sz="1200" b="1">
                <a:solidFill>
                  <a:schemeClr val="bg1"/>
                </a:solidFill>
              </a:rPr>
              <a:t> B </a:t>
            </a:r>
            <a:r>
              <a:rPr kumimoji="1" lang="en-US" altLang="zh-TW" sz="1200" b="1">
                <a:solidFill>
                  <a:schemeClr val="bg1"/>
                </a:solidFill>
              </a:rPr>
              <a:t>64</a:t>
            </a:r>
          </a:p>
          <a:p>
            <a:pPr marL="0" indent="0">
              <a:buFontTx/>
              <a:buNone/>
            </a:pPr>
            <a:r>
              <a:rPr kumimoji="1" lang="it-IT" altLang="ja-JP" sz="1200" b="1">
                <a:solidFill>
                  <a:schemeClr val="bg1"/>
                </a:solidFill>
              </a:rPr>
              <a:t>#748A97</a:t>
            </a:r>
            <a:endParaRPr kumimoji="1" lang="mr-IN" altLang="ja-JP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57" r:id="rId3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sz="2400" b="1" i="0" kern="1200" spc="-50" baseline="0">
          <a:solidFill>
            <a:schemeClr val="tx1"/>
          </a:solidFill>
          <a:latin typeface="+mj-lt"/>
          <a:ea typeface="+mj-ea"/>
          <a:cs typeface="Meiryo" charset="-128"/>
        </a:defRPr>
      </a:lvl1pPr>
    </p:titleStyle>
    <p:bodyStyle>
      <a:lvl1pPr marL="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980000" indent="-18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C7974-4A6B-163E-3965-AD23A703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50" y="-18696"/>
            <a:ext cx="11328000" cy="699582"/>
          </a:xfrm>
        </p:spPr>
        <p:txBody>
          <a:bodyPr>
            <a:normAutofit/>
          </a:bodyPr>
          <a:lstStyle/>
          <a:p>
            <a:r>
              <a:rPr lang="en-US" altLang="zh-TW" sz="3200" i="0" u="none" strike="noStrike" dirty="0">
                <a:effectLst/>
                <a:latin typeface="Century Gothic" panose="020B0502020202020204" pitchFamily="34" charset="0"/>
                <a:ea typeface="+mj-ea"/>
              </a:rPr>
              <a:t>YMTC 3D NAND 232Layers QLC (EMS</a:t>
            </a:r>
            <a:r>
              <a:rPr lang="en-US" altLang="zh-TW" sz="3200" dirty="0">
                <a:latin typeface="Century Gothic" panose="020B0502020202020204" pitchFamily="34" charset="0"/>
                <a:ea typeface="+mj-ea"/>
              </a:rPr>
              <a:t> </a:t>
            </a:r>
            <a:r>
              <a:rPr lang="zh-TW" altLang="en-US" sz="3200" i="0" u="none" strike="noStrike" dirty="0">
                <a:effectLst/>
                <a:latin typeface="微軟正黑體" panose="020B0604030504040204" pitchFamily="34" charset="-120"/>
              </a:rPr>
              <a:t>峨嵋山</a:t>
            </a:r>
            <a:r>
              <a:rPr lang="en-US" altLang="zh-TW" sz="3200" i="0" u="none" strike="noStrike" dirty="0">
                <a:effectLst/>
                <a:latin typeface="Century Gothic" panose="020B0502020202020204" pitchFamily="34" charset="0"/>
                <a:ea typeface="+mj-ea"/>
              </a:rPr>
              <a:t>) </a:t>
            </a:r>
            <a:r>
              <a:rPr lang="zh-TW" altLang="en-US" sz="3200" dirty="0">
                <a:latin typeface="Century Gothic" panose="020B0502020202020204" pitchFamily="34" charset="0"/>
                <a:ea typeface="+mj-ea"/>
              </a:rPr>
              <a:t> 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CBCF89-6AF8-D4B1-BB6C-B6578BB1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024674"/>
            <a:ext cx="10477500" cy="340042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58D384B-6318-8BB7-824F-1C8C8DEDBF05}"/>
              </a:ext>
            </a:extLst>
          </p:cNvPr>
          <p:cNvCxnSpPr/>
          <p:nvPr/>
        </p:nvCxnSpPr>
        <p:spPr>
          <a:xfrm>
            <a:off x="970156" y="3949877"/>
            <a:ext cx="10281424" cy="0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509A17-A411-43EA-BAFE-C10C08C8A5BA}"/>
              </a:ext>
            </a:extLst>
          </p:cNvPr>
          <p:cNvSpPr txBox="1"/>
          <p:nvPr/>
        </p:nvSpPr>
        <p:spPr>
          <a:xfrm>
            <a:off x="5505574" y="358054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12.88 mm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85EB6E4-140D-FCB9-4708-DA594849CAFD}"/>
              </a:ext>
            </a:extLst>
          </p:cNvPr>
          <p:cNvCxnSpPr>
            <a:cxnSpLocks/>
          </p:cNvCxnSpPr>
          <p:nvPr/>
        </p:nvCxnSpPr>
        <p:spPr>
          <a:xfrm>
            <a:off x="2185642" y="3110833"/>
            <a:ext cx="0" cy="3205803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A986F3-F861-51CB-90D4-2D51D2F66705}"/>
              </a:ext>
            </a:extLst>
          </p:cNvPr>
          <p:cNvSpPr txBox="1"/>
          <p:nvPr/>
        </p:nvSpPr>
        <p:spPr>
          <a:xfrm>
            <a:off x="1103294" y="47521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4.02 mm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39C33DF-3F54-0140-D0A2-D8795D62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94" y="675561"/>
            <a:ext cx="2596895" cy="173424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D15CFFD-73EA-E104-81B7-50291B19B3AB}"/>
              </a:ext>
            </a:extLst>
          </p:cNvPr>
          <p:cNvSpPr/>
          <p:nvPr/>
        </p:nvSpPr>
        <p:spPr>
          <a:xfrm>
            <a:off x="6096000" y="4707589"/>
            <a:ext cx="5155580" cy="149421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574F9D3-6499-0E18-F767-A39AD76B07AD}"/>
              </a:ext>
            </a:extLst>
          </p:cNvPr>
          <p:cNvSpPr txBox="1"/>
          <p:nvPr/>
        </p:nvSpPr>
        <p:spPr>
          <a:xfrm>
            <a:off x="6095999" y="47075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plane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CF5DAC-7D87-3999-8DF7-620F54B3010B}"/>
              </a:ext>
            </a:extLst>
          </p:cNvPr>
          <p:cNvSpPr txBox="1"/>
          <p:nvPr/>
        </p:nvSpPr>
        <p:spPr>
          <a:xfrm>
            <a:off x="2319968" y="4623031"/>
            <a:ext cx="38561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FF00"/>
                </a:solidFill>
              </a:rPr>
              <a:t>SSD</a:t>
            </a:r>
            <a:r>
              <a:rPr lang="zh-TW" altLang="en-US" sz="2000" dirty="0">
                <a:solidFill>
                  <a:srgbClr val="FFFF00"/>
                </a:solidFill>
              </a:rPr>
              <a:t> </a:t>
            </a:r>
            <a:r>
              <a:rPr lang="en-US" altLang="zh-TW" sz="2000" dirty="0">
                <a:solidFill>
                  <a:srgbClr val="FFFF00"/>
                </a:solidFill>
              </a:rPr>
              <a:t>capacity: 512GB</a:t>
            </a:r>
          </a:p>
          <a:p>
            <a:r>
              <a:rPr lang="en-US" altLang="zh-TW" sz="2000" dirty="0">
                <a:solidFill>
                  <a:srgbClr val="FFFF00"/>
                </a:solidFill>
              </a:rPr>
              <a:t>Die capacity: 1Tb</a:t>
            </a:r>
          </a:p>
          <a:p>
            <a:r>
              <a:rPr lang="en-US" altLang="zh-TW" sz="2000" dirty="0">
                <a:solidFill>
                  <a:srgbClr val="FFFF00"/>
                </a:solidFill>
              </a:rPr>
              <a:t>Plane Number: 4</a:t>
            </a:r>
          </a:p>
          <a:p>
            <a:r>
              <a:rPr lang="en-US" altLang="zh-TW" sz="2000" dirty="0">
                <a:solidFill>
                  <a:srgbClr val="FFFF00"/>
                </a:solidFill>
              </a:rPr>
              <a:t>Die size: 12.88 x 4.02 = 51.91mm^2</a:t>
            </a: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94106A-ABD8-55B2-F735-21CA00011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64" y="797091"/>
            <a:ext cx="2865093" cy="1490721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272C193-F1AC-5C14-930C-BB03352F0B8C}"/>
              </a:ext>
            </a:extLst>
          </p:cNvPr>
          <p:cNvSpPr/>
          <p:nvPr/>
        </p:nvSpPr>
        <p:spPr>
          <a:xfrm>
            <a:off x="7870599" y="1296240"/>
            <a:ext cx="434898" cy="4898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99DCBA7-72B5-84E7-5106-E781F9766ADD}"/>
              </a:ext>
            </a:extLst>
          </p:cNvPr>
          <p:cNvSpPr/>
          <p:nvPr/>
        </p:nvSpPr>
        <p:spPr>
          <a:xfrm>
            <a:off x="3945037" y="1284877"/>
            <a:ext cx="434898" cy="4898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046BD75-63F3-645C-0495-46210A89EED9}"/>
              </a:ext>
            </a:extLst>
          </p:cNvPr>
          <p:cNvSpPr/>
          <p:nvPr/>
        </p:nvSpPr>
        <p:spPr>
          <a:xfrm rot="5400000">
            <a:off x="9687991" y="2504294"/>
            <a:ext cx="434898" cy="4898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78CA7-0F05-E2E9-3B23-DD1074A02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696893"/>
            <a:ext cx="2777410" cy="17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7A587A-671C-E0FD-8968-D94E8909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96" y="931135"/>
            <a:ext cx="7008864" cy="3854875"/>
          </a:xfrm>
          <a:prstGeom prst="rect">
            <a:avLst/>
          </a:prstGeom>
        </p:spPr>
      </p:pic>
      <p:sp>
        <p:nvSpPr>
          <p:cNvPr id="53" name="標題 1">
            <a:extLst>
              <a:ext uri="{FF2B5EF4-FFF2-40B4-BE49-F238E27FC236}">
                <a16:creationId xmlns:a16="http://schemas.microsoft.com/office/drawing/2014/main" id="{79A60644-D4FE-DA6A-F721-CC38CB91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96" y="87039"/>
            <a:ext cx="11328000" cy="432000"/>
          </a:xfrm>
        </p:spPr>
        <p:txBody>
          <a:bodyPr>
            <a:noAutofit/>
          </a:bodyPr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Technology Development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E07A113-5253-578D-4184-D0F8404396F8}"/>
              </a:ext>
            </a:extLst>
          </p:cNvPr>
          <p:cNvGrpSpPr/>
          <p:nvPr/>
        </p:nvGrpSpPr>
        <p:grpSpPr>
          <a:xfrm>
            <a:off x="7691935" y="445231"/>
            <a:ext cx="3714750" cy="2068686"/>
            <a:chOff x="7571678" y="1990522"/>
            <a:chExt cx="4070195" cy="2414210"/>
          </a:xfrm>
        </p:grpSpPr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296A5F56-BC8B-13DC-FD1D-6D74F7480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994" y="1990522"/>
              <a:ext cx="3980879" cy="2414210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E6266CF-8DDF-98CD-37E1-962982553385}"/>
                </a:ext>
              </a:extLst>
            </p:cNvPr>
            <p:cNvSpPr/>
            <p:nvPr/>
          </p:nvSpPr>
          <p:spPr>
            <a:xfrm>
              <a:off x="7571678" y="2408663"/>
              <a:ext cx="412595" cy="2341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0FB1FE-9E34-27A4-8B7C-6701E6D041B9}"/>
              </a:ext>
            </a:extLst>
          </p:cNvPr>
          <p:cNvSpPr txBox="1"/>
          <p:nvPr/>
        </p:nvSpPr>
        <p:spPr>
          <a:xfrm>
            <a:off x="432000" y="5198106"/>
            <a:ext cx="6787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記憶體堆疊對邏輯電路產生的熱傷害，隨著層數增加而加劇。晶圓對接有助於降低熱傷害的影響。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長江存儲是第一個提出晶圓對接的記憶體廠家。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917D0C-D8B8-DD80-4B0F-973C429D2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507" y="2798405"/>
            <a:ext cx="3535177" cy="36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2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FFBD-73A8-2B89-EB71-208785A3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5CFCF97-2F38-9137-4FF6-FFC4E981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0" y="113803"/>
            <a:ext cx="5914552" cy="664944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3321B-3E42-BA66-8444-7A07E3508962}"/>
              </a:ext>
            </a:extLst>
          </p:cNvPr>
          <p:cNvSpPr txBox="1"/>
          <p:nvPr/>
        </p:nvSpPr>
        <p:spPr>
          <a:xfrm>
            <a:off x="3999464" y="6299923"/>
            <a:ext cx="193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CMOS substrate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B15B133-BF47-3790-F011-7E09CFE85895}"/>
              </a:ext>
            </a:extLst>
          </p:cNvPr>
          <p:cNvSpPr txBox="1"/>
          <p:nvPr/>
        </p:nvSpPr>
        <p:spPr>
          <a:xfrm>
            <a:off x="3771181" y="116650"/>
            <a:ext cx="2330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BSSC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(Backside Source Contact)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AB2392B-4086-41EE-0767-BBD4B964294F}"/>
              </a:ext>
            </a:extLst>
          </p:cNvPr>
          <p:cNvSpPr txBox="1"/>
          <p:nvPr/>
        </p:nvSpPr>
        <p:spPr>
          <a:xfrm>
            <a:off x="2030400" y="1261701"/>
            <a:ext cx="233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Desk1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97CFCF-E534-429F-5A85-9D3FE2F24203}"/>
              </a:ext>
            </a:extLst>
          </p:cNvPr>
          <p:cNvSpPr txBox="1"/>
          <p:nvPr/>
        </p:nvSpPr>
        <p:spPr>
          <a:xfrm>
            <a:off x="1989539" y="3510906"/>
            <a:ext cx="233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Desk2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4669C4BD-4282-6287-2655-8DC6086B8C4B}"/>
              </a:ext>
            </a:extLst>
          </p:cNvPr>
          <p:cNvSpPr/>
          <p:nvPr/>
        </p:nvSpPr>
        <p:spPr>
          <a:xfrm flipH="1">
            <a:off x="6114972" y="135653"/>
            <a:ext cx="350520" cy="495124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7" name="左大括弧 36">
            <a:extLst>
              <a:ext uri="{FF2B5EF4-FFF2-40B4-BE49-F238E27FC236}">
                <a16:creationId xmlns:a16="http://schemas.microsoft.com/office/drawing/2014/main" id="{420963E2-AA28-696D-10D7-4F467C326E80}"/>
              </a:ext>
            </a:extLst>
          </p:cNvPr>
          <p:cNvSpPr/>
          <p:nvPr/>
        </p:nvSpPr>
        <p:spPr>
          <a:xfrm flipH="1">
            <a:off x="6111984" y="5086899"/>
            <a:ext cx="378761" cy="165449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E165A89-155E-5CE1-AA88-CF6339886DF4}"/>
              </a:ext>
            </a:extLst>
          </p:cNvPr>
          <p:cNvSpPr txBox="1"/>
          <p:nvPr/>
        </p:nvSpPr>
        <p:spPr>
          <a:xfrm rot="5400000">
            <a:off x="5927112" y="5827593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CMOS wafer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7B8A734-C005-F365-1D1D-ED3C90C5DBD4}"/>
              </a:ext>
            </a:extLst>
          </p:cNvPr>
          <p:cNvSpPr txBox="1"/>
          <p:nvPr/>
        </p:nvSpPr>
        <p:spPr>
          <a:xfrm rot="5400000">
            <a:off x="5873330" y="2441999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Memory wafer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3CB28E-1D01-C085-A723-F507C61BE684}"/>
              </a:ext>
            </a:extLst>
          </p:cNvPr>
          <p:cNvSpPr txBox="1"/>
          <p:nvPr/>
        </p:nvSpPr>
        <p:spPr>
          <a:xfrm>
            <a:off x="4674151" y="1529945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128 Layers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(6.28um)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9E95E35-3D19-0398-9443-022F88890AEF}"/>
              </a:ext>
            </a:extLst>
          </p:cNvPr>
          <p:cNvSpPr txBox="1"/>
          <p:nvPr/>
        </p:nvSpPr>
        <p:spPr>
          <a:xfrm>
            <a:off x="4674151" y="3489669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125 Layers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(6.13um)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6A02D1F4-1FE8-E973-D443-D832F544D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80" y="395303"/>
            <a:ext cx="4219457" cy="1922671"/>
          </a:xfrm>
          <a:prstGeom prst="rect">
            <a:avLst/>
          </a:prstGeom>
        </p:spPr>
      </p:pic>
      <p:sp>
        <p:nvSpPr>
          <p:cNvPr id="51" name="左大括弧 50">
            <a:extLst>
              <a:ext uri="{FF2B5EF4-FFF2-40B4-BE49-F238E27FC236}">
                <a16:creationId xmlns:a16="http://schemas.microsoft.com/office/drawing/2014/main" id="{CECA334B-5B93-CC2C-FD16-8C844DB778FF}"/>
              </a:ext>
            </a:extLst>
          </p:cNvPr>
          <p:cNvSpPr/>
          <p:nvPr/>
        </p:nvSpPr>
        <p:spPr>
          <a:xfrm flipH="1">
            <a:off x="4370171" y="737242"/>
            <a:ext cx="381287" cy="1954738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52" name="左大括弧 51">
            <a:extLst>
              <a:ext uri="{FF2B5EF4-FFF2-40B4-BE49-F238E27FC236}">
                <a16:creationId xmlns:a16="http://schemas.microsoft.com/office/drawing/2014/main" id="{AEA50A20-F648-9935-A78F-EE8DD84E884D}"/>
              </a:ext>
            </a:extLst>
          </p:cNvPr>
          <p:cNvSpPr/>
          <p:nvPr/>
        </p:nvSpPr>
        <p:spPr>
          <a:xfrm flipH="1">
            <a:off x="4372139" y="2696967"/>
            <a:ext cx="378761" cy="1954737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18901-93C5-D6C1-E72B-A857A78BE0E4}"/>
              </a:ext>
            </a:extLst>
          </p:cNvPr>
          <p:cNvSpPr txBox="1"/>
          <p:nvPr/>
        </p:nvSpPr>
        <p:spPr>
          <a:xfrm rot="5400000">
            <a:off x="6031759" y="4917621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Bonding interface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57DCD8A-9C13-1718-7317-D5B0B717948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301364" y="5086898"/>
            <a:ext cx="45094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B8863E0-D7D2-5B48-59E1-BC2FF8B3BAD4}"/>
              </a:ext>
            </a:extLst>
          </p:cNvPr>
          <p:cNvGrpSpPr/>
          <p:nvPr/>
        </p:nvGrpSpPr>
        <p:grpSpPr>
          <a:xfrm>
            <a:off x="188855" y="4413833"/>
            <a:ext cx="10254402" cy="2017752"/>
            <a:chOff x="188855" y="4413833"/>
            <a:chExt cx="10254402" cy="201775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9B2FA58-ECA2-B57A-C2BE-86AD224C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400" y="4421073"/>
              <a:ext cx="2670856" cy="2010512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4DE8D82-3B65-A305-BBB2-C3A5386F960E}"/>
                </a:ext>
              </a:extLst>
            </p:cNvPr>
            <p:cNvSpPr txBox="1"/>
            <p:nvPr/>
          </p:nvSpPr>
          <p:spPr>
            <a:xfrm>
              <a:off x="9380866" y="4413833"/>
              <a:ext cx="905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err="1">
                  <a:solidFill>
                    <a:srgbClr val="FFFF00"/>
                  </a:solidFill>
                </a:rPr>
                <a:t>Xtacking</a:t>
              </a:r>
              <a:endParaRPr lang="zh-TW" alt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CADDFFD-5CA4-7D20-1DC0-1C5864E1C86A}"/>
                </a:ext>
              </a:extLst>
            </p:cNvPr>
            <p:cNvSpPr/>
            <p:nvPr/>
          </p:nvSpPr>
          <p:spPr>
            <a:xfrm>
              <a:off x="188855" y="4991283"/>
              <a:ext cx="5873859" cy="242137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63542A6-AD16-1074-FFCD-1F66BFB19837}"/>
                </a:ext>
              </a:extLst>
            </p:cNvPr>
            <p:cNvSpPr/>
            <p:nvPr/>
          </p:nvSpPr>
          <p:spPr>
            <a:xfrm>
              <a:off x="7772401" y="4421073"/>
              <a:ext cx="2670856" cy="198890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4EAC1A8-9B3B-9D68-5C38-59614E388059}"/>
                </a:ext>
              </a:extLst>
            </p:cNvPr>
            <p:cNvSpPr txBox="1"/>
            <p:nvPr/>
          </p:nvSpPr>
          <p:spPr>
            <a:xfrm>
              <a:off x="5154396" y="4656333"/>
              <a:ext cx="905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err="1">
                  <a:solidFill>
                    <a:srgbClr val="FFFF00"/>
                  </a:solidFill>
                </a:rPr>
                <a:t>Xtacking</a:t>
              </a:r>
              <a:endParaRPr lang="zh-TW" altLang="en-US" sz="16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CAA0B4-8F02-642E-A9F5-E05D440DFF90}"/>
              </a:ext>
            </a:extLst>
          </p:cNvPr>
          <p:cNvGrpSpPr/>
          <p:nvPr/>
        </p:nvGrpSpPr>
        <p:grpSpPr>
          <a:xfrm>
            <a:off x="194192" y="2111585"/>
            <a:ext cx="9993728" cy="1988902"/>
            <a:chOff x="194192" y="2111585"/>
            <a:chExt cx="9993728" cy="198890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3488B4A-1509-CAB5-52A0-490CB0F6C623}"/>
                </a:ext>
              </a:extLst>
            </p:cNvPr>
            <p:cNvSpPr/>
            <p:nvPr/>
          </p:nvSpPr>
          <p:spPr>
            <a:xfrm>
              <a:off x="194192" y="2577998"/>
              <a:ext cx="5873859" cy="191228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B81AD435-0F39-6BE4-3118-F17537D6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753" y="2111585"/>
              <a:ext cx="3139167" cy="1988902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DD6CBDD2-5FB1-80F9-B9E7-F9E31FD14DD1}"/>
                </a:ext>
              </a:extLst>
            </p:cNvPr>
            <p:cNvSpPr txBox="1"/>
            <p:nvPr/>
          </p:nvSpPr>
          <p:spPr>
            <a:xfrm>
              <a:off x="8664279" y="2119578"/>
              <a:ext cx="14226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FF00"/>
                  </a:solidFill>
                </a:rPr>
                <a:t>String stacking</a:t>
              </a:r>
              <a:endParaRPr lang="zh-TW" alt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4EB75C2-7037-EC96-372A-24A24E1AE2A9}"/>
                </a:ext>
              </a:extLst>
            </p:cNvPr>
            <p:cNvSpPr txBox="1"/>
            <p:nvPr/>
          </p:nvSpPr>
          <p:spPr>
            <a:xfrm>
              <a:off x="4654478" y="2272722"/>
              <a:ext cx="14226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FF00"/>
                  </a:solidFill>
                </a:rPr>
                <a:t>String stacking</a:t>
              </a:r>
              <a:endParaRPr lang="zh-TW" alt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467234-F69A-C59A-01D1-579112DBA862}"/>
                </a:ext>
              </a:extLst>
            </p:cNvPr>
            <p:cNvSpPr/>
            <p:nvPr/>
          </p:nvSpPr>
          <p:spPr>
            <a:xfrm>
              <a:off x="7048752" y="2122390"/>
              <a:ext cx="3139167" cy="1978097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6287FB0D-8EE2-1032-380E-72333447A999}"/>
              </a:ext>
            </a:extLst>
          </p:cNvPr>
          <p:cNvGrpSpPr/>
          <p:nvPr/>
        </p:nvGrpSpPr>
        <p:grpSpPr>
          <a:xfrm>
            <a:off x="10154647" y="2423785"/>
            <a:ext cx="2041208" cy="1587609"/>
            <a:chOff x="10154647" y="2423785"/>
            <a:chExt cx="2041208" cy="1587609"/>
          </a:xfrm>
        </p:grpSpPr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8C319A2F-C1F5-EC8F-9A4A-D378BBB149BD}"/>
                </a:ext>
              </a:extLst>
            </p:cNvPr>
            <p:cNvGrpSpPr/>
            <p:nvPr/>
          </p:nvGrpSpPr>
          <p:grpSpPr>
            <a:xfrm>
              <a:off x="10620375" y="2423785"/>
              <a:ext cx="1047573" cy="1587609"/>
              <a:chOff x="10620375" y="2423785"/>
              <a:chExt cx="1047573" cy="1587609"/>
            </a:xfrm>
          </p:grpSpPr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6826C714-37AB-61C4-C4FF-33BB96F94D0B}"/>
                  </a:ext>
                </a:extLst>
              </p:cNvPr>
              <p:cNvGrpSpPr/>
              <p:nvPr/>
            </p:nvGrpSpPr>
            <p:grpSpPr>
              <a:xfrm>
                <a:off x="10620375" y="2423785"/>
                <a:ext cx="433862" cy="1587609"/>
                <a:chOff x="10620375" y="2423785"/>
                <a:chExt cx="433862" cy="1587609"/>
              </a:xfrm>
            </p:grpSpPr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8078C734-E791-B32B-B130-BDC99787C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20375" y="2423785"/>
                  <a:ext cx="175281" cy="15876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540609ED-674A-1CF1-950B-9E818D9D61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06125" y="2423785"/>
                  <a:ext cx="141205" cy="15876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A74D7230-6D9C-099D-0275-81B26CDC5AEE}"/>
                    </a:ext>
                  </a:extLst>
                </p:cNvPr>
                <p:cNvCxnSpPr/>
                <p:nvPr/>
              </p:nvCxnSpPr>
              <p:spPr>
                <a:xfrm>
                  <a:off x="10620375" y="2423785"/>
                  <a:ext cx="43386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接點 61">
                  <a:extLst>
                    <a:ext uri="{FF2B5EF4-FFF2-40B4-BE49-F238E27FC236}">
                      <a16:creationId xmlns:a16="http://schemas.microsoft.com/office/drawing/2014/main" id="{5AC4C84E-7CBF-42AF-7CB3-6FDB3026FF48}"/>
                    </a:ext>
                  </a:extLst>
                </p:cNvPr>
                <p:cNvCxnSpPr/>
                <p:nvPr/>
              </p:nvCxnSpPr>
              <p:spPr>
                <a:xfrm>
                  <a:off x="10795656" y="4011394"/>
                  <a:ext cx="11046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群組 88">
                <a:extLst>
                  <a:ext uri="{FF2B5EF4-FFF2-40B4-BE49-F238E27FC236}">
                    <a16:creationId xmlns:a16="http://schemas.microsoft.com/office/drawing/2014/main" id="{E5C7906A-73F8-0C18-AA58-293452F13DDD}"/>
                  </a:ext>
                </a:extLst>
              </p:cNvPr>
              <p:cNvGrpSpPr/>
              <p:nvPr/>
            </p:nvGrpSpPr>
            <p:grpSpPr>
              <a:xfrm>
                <a:off x="11214949" y="2423785"/>
                <a:ext cx="433862" cy="792309"/>
                <a:chOff x="11164706" y="2423785"/>
                <a:chExt cx="433862" cy="792309"/>
              </a:xfrm>
            </p:grpSpPr>
            <p:cxnSp>
              <p:nvCxnSpPr>
                <p:cNvPr id="65" name="直線接點 64">
                  <a:extLst>
                    <a:ext uri="{FF2B5EF4-FFF2-40B4-BE49-F238E27FC236}">
                      <a16:creationId xmlns:a16="http://schemas.microsoft.com/office/drawing/2014/main" id="{AFE10257-CD16-4E90-9CF9-DBD06AD9A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4706" y="2423785"/>
                  <a:ext cx="78417" cy="792309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接點 65">
                  <a:extLst>
                    <a:ext uri="{FF2B5EF4-FFF2-40B4-BE49-F238E27FC236}">
                      <a16:creationId xmlns:a16="http://schemas.microsoft.com/office/drawing/2014/main" id="{EA7665A1-AF15-7714-5E78-47F9E7D9F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535943" y="2423785"/>
                  <a:ext cx="55718" cy="792309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線接點 66">
                  <a:extLst>
                    <a:ext uri="{FF2B5EF4-FFF2-40B4-BE49-F238E27FC236}">
                      <a16:creationId xmlns:a16="http://schemas.microsoft.com/office/drawing/2014/main" id="{281F78BC-52DF-7F91-3AF0-B5B1B3309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4706" y="2423785"/>
                  <a:ext cx="433862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接點 85">
                  <a:extLst>
                    <a:ext uri="{FF2B5EF4-FFF2-40B4-BE49-F238E27FC236}">
                      <a16:creationId xmlns:a16="http://schemas.microsoft.com/office/drawing/2014/main" id="{621E1FF9-A231-DA86-C737-FFA930601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43123" y="3216094"/>
                  <a:ext cx="292820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9672D366-01D0-68B1-84B1-112348CEAA13}"/>
                  </a:ext>
                </a:extLst>
              </p:cNvPr>
              <p:cNvGrpSpPr/>
              <p:nvPr/>
            </p:nvGrpSpPr>
            <p:grpSpPr>
              <a:xfrm>
                <a:off x="11234086" y="3219085"/>
                <a:ext cx="433862" cy="792309"/>
                <a:chOff x="11164706" y="2423785"/>
                <a:chExt cx="433862" cy="792309"/>
              </a:xfrm>
            </p:grpSpPr>
            <p:cxnSp>
              <p:nvCxnSpPr>
                <p:cNvPr id="91" name="直線接點 90">
                  <a:extLst>
                    <a:ext uri="{FF2B5EF4-FFF2-40B4-BE49-F238E27FC236}">
                      <a16:creationId xmlns:a16="http://schemas.microsoft.com/office/drawing/2014/main" id="{FFBFD373-2C66-5E06-53DB-06527062E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4706" y="2423785"/>
                  <a:ext cx="78417" cy="792309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接點 91">
                  <a:extLst>
                    <a:ext uri="{FF2B5EF4-FFF2-40B4-BE49-F238E27FC236}">
                      <a16:creationId xmlns:a16="http://schemas.microsoft.com/office/drawing/2014/main" id="{0D88807B-482B-7CF1-ED85-BBBE55739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535943" y="2423785"/>
                  <a:ext cx="55718" cy="792309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接點 92">
                  <a:extLst>
                    <a:ext uri="{FF2B5EF4-FFF2-40B4-BE49-F238E27FC236}">
                      <a16:creationId xmlns:a16="http://schemas.microsoft.com/office/drawing/2014/main" id="{ED5951F3-E52D-BD13-81A0-EDBC07484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64706" y="2423785"/>
                  <a:ext cx="433862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接點 93">
                  <a:extLst>
                    <a:ext uri="{FF2B5EF4-FFF2-40B4-BE49-F238E27FC236}">
                      <a16:creationId xmlns:a16="http://schemas.microsoft.com/office/drawing/2014/main" id="{3CDC7635-BAC5-230B-B34A-85B6BA5919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43123" y="3216094"/>
                  <a:ext cx="292820" cy="0"/>
                </a:xfrm>
                <a:prstGeom prst="line">
                  <a:avLst/>
                </a:prstGeom>
                <a:ln w="28575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箭號: 向右 94">
                <a:extLst>
                  <a:ext uri="{FF2B5EF4-FFF2-40B4-BE49-F238E27FC236}">
                    <a16:creationId xmlns:a16="http://schemas.microsoft.com/office/drawing/2014/main" id="{05C59AC6-6012-32F3-E847-81089913128E}"/>
                  </a:ext>
                </a:extLst>
              </p:cNvPr>
              <p:cNvSpPr/>
              <p:nvPr/>
            </p:nvSpPr>
            <p:spPr>
              <a:xfrm>
                <a:off x="10934224" y="3031466"/>
                <a:ext cx="291285" cy="322963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24FA6476-22C0-98EF-FC1D-CAA4D7641F90}"/>
                </a:ext>
              </a:extLst>
            </p:cNvPr>
            <p:cNvSpPr txBox="1"/>
            <p:nvPr/>
          </p:nvSpPr>
          <p:spPr>
            <a:xfrm>
              <a:off x="10154647" y="298509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232L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04E5F970-A76C-E588-D8DB-01D9004B3168}"/>
                </a:ext>
              </a:extLst>
            </p:cNvPr>
            <p:cNvSpPr txBox="1"/>
            <p:nvPr/>
          </p:nvSpPr>
          <p:spPr>
            <a:xfrm>
              <a:off x="11558493" y="264080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128L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4D253FB6-D476-7D7A-DF78-DA76410954C7}"/>
                </a:ext>
              </a:extLst>
            </p:cNvPr>
            <p:cNvSpPr txBox="1"/>
            <p:nvPr/>
          </p:nvSpPr>
          <p:spPr>
            <a:xfrm>
              <a:off x="11562348" y="336777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</a:rPr>
                <a:t>125L</a:t>
              </a:r>
              <a:endParaRPr lang="zh-TW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01" name="標題 1">
            <a:extLst>
              <a:ext uri="{FF2B5EF4-FFF2-40B4-BE49-F238E27FC236}">
                <a16:creationId xmlns:a16="http://schemas.microsoft.com/office/drawing/2014/main" id="{58E2CEE6-C578-A559-FACD-41CAE3B0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128859"/>
            <a:ext cx="2539800" cy="349979"/>
          </a:xfrm>
        </p:spPr>
        <p:txBody>
          <a:bodyPr>
            <a:no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SEM</a:t>
            </a:r>
            <a:r>
              <a:rPr lang="zh-TW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電子顯微鏡影像</a:t>
            </a:r>
            <a:r>
              <a:rPr lang="en-US" altLang="zh-TW" sz="200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j-ea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</a:t>
            </a:r>
            <a:endParaRPr lang="zh-TW" alt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8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79C6426-B6B6-49AA-DF6A-51E3DECF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54" y="2292153"/>
            <a:ext cx="5318445" cy="3990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46F0201-C4F6-0001-D057-0A0B75AD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64" y="2320728"/>
            <a:ext cx="5286375" cy="3962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24EB9-6ACD-47AF-EB34-C8E57E89A661}"/>
              </a:ext>
            </a:extLst>
          </p:cNvPr>
          <p:cNvCxnSpPr/>
          <p:nvPr/>
        </p:nvCxnSpPr>
        <p:spPr>
          <a:xfrm>
            <a:off x="2909619" y="2798953"/>
            <a:ext cx="0" cy="2553630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EF96F2-1A40-03F5-3291-1001E020F937}"/>
              </a:ext>
            </a:extLst>
          </p:cNvPr>
          <p:cNvSpPr txBox="1"/>
          <p:nvPr/>
        </p:nvSpPr>
        <p:spPr>
          <a:xfrm>
            <a:off x="2905553" y="379876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12.4um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172FABA-9923-92BB-7E91-22F87ECD6B45}"/>
              </a:ext>
            </a:extLst>
          </p:cNvPr>
          <p:cNvCxnSpPr/>
          <p:nvPr/>
        </p:nvCxnSpPr>
        <p:spPr>
          <a:xfrm>
            <a:off x="3227917" y="2821257"/>
            <a:ext cx="1421293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A4743F-C937-5966-2F3F-FD7F3CE5B98A}"/>
              </a:ext>
            </a:extLst>
          </p:cNvPr>
          <p:cNvSpPr txBox="1"/>
          <p:nvPr/>
        </p:nvSpPr>
        <p:spPr>
          <a:xfrm>
            <a:off x="8617779" y="3335995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8.28um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D15121F-52DD-13CB-0B29-0331A4E107A5}"/>
              </a:ext>
            </a:extLst>
          </p:cNvPr>
          <p:cNvCxnSpPr>
            <a:cxnSpLocks/>
          </p:cNvCxnSpPr>
          <p:nvPr/>
        </p:nvCxnSpPr>
        <p:spPr>
          <a:xfrm>
            <a:off x="6918636" y="3612994"/>
            <a:ext cx="4142191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F5AC3D5-5EBA-46B4-10C1-836F7E9938F4}"/>
              </a:ext>
            </a:extLst>
          </p:cNvPr>
          <p:cNvSpPr txBox="1"/>
          <p:nvPr/>
        </p:nvSpPr>
        <p:spPr>
          <a:xfrm>
            <a:off x="3643511" y="2525924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6.71um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C3EDCB8-CD48-7139-9DEC-BC266F96873A}"/>
              </a:ext>
            </a:extLst>
          </p:cNvPr>
          <p:cNvCxnSpPr>
            <a:cxnSpLocks/>
          </p:cNvCxnSpPr>
          <p:nvPr/>
        </p:nvCxnSpPr>
        <p:spPr>
          <a:xfrm>
            <a:off x="11283851" y="3612994"/>
            <a:ext cx="0" cy="2141032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9B3B7-EC82-B5F8-DA78-0986E58432A0}"/>
              </a:ext>
            </a:extLst>
          </p:cNvPr>
          <p:cNvSpPr txBox="1"/>
          <p:nvPr/>
        </p:nvSpPr>
        <p:spPr>
          <a:xfrm>
            <a:off x="10587827" y="465683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4.17um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7" name="左大括弧 26">
            <a:extLst>
              <a:ext uri="{FF2B5EF4-FFF2-40B4-BE49-F238E27FC236}">
                <a16:creationId xmlns:a16="http://schemas.microsoft.com/office/drawing/2014/main" id="{5ED9701A-3E95-D1D2-AE69-49827E556D4A}"/>
              </a:ext>
            </a:extLst>
          </p:cNvPr>
          <p:cNvSpPr/>
          <p:nvPr/>
        </p:nvSpPr>
        <p:spPr>
          <a:xfrm>
            <a:off x="2441606" y="2798953"/>
            <a:ext cx="145647" cy="1276815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8" name="左大括弧 27">
            <a:extLst>
              <a:ext uri="{FF2B5EF4-FFF2-40B4-BE49-F238E27FC236}">
                <a16:creationId xmlns:a16="http://schemas.microsoft.com/office/drawing/2014/main" id="{C81109F8-2552-930F-44F4-7243459622D4}"/>
              </a:ext>
            </a:extLst>
          </p:cNvPr>
          <p:cNvSpPr/>
          <p:nvPr/>
        </p:nvSpPr>
        <p:spPr>
          <a:xfrm>
            <a:off x="2441607" y="4075768"/>
            <a:ext cx="145646" cy="1232953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04AA7C-12BB-FFF5-DC4A-990EC807A9B1}"/>
              </a:ext>
            </a:extLst>
          </p:cNvPr>
          <p:cNvSpPr txBox="1"/>
          <p:nvPr/>
        </p:nvSpPr>
        <p:spPr>
          <a:xfrm>
            <a:off x="1994165" y="329886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128L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D34A047-AFBF-133D-DE3A-620531EDCE12}"/>
              </a:ext>
            </a:extLst>
          </p:cNvPr>
          <p:cNvSpPr txBox="1"/>
          <p:nvPr/>
        </p:nvSpPr>
        <p:spPr>
          <a:xfrm>
            <a:off x="2003385" y="454501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125L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9029724-A984-42AD-EE78-66304A0F1C90}"/>
              </a:ext>
            </a:extLst>
          </p:cNvPr>
          <p:cNvSpPr txBox="1"/>
          <p:nvPr/>
        </p:nvSpPr>
        <p:spPr>
          <a:xfrm>
            <a:off x="11320456" y="437544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72L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482C3E-830F-D131-4CDB-D9A72423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67" y="44139"/>
            <a:ext cx="11328000" cy="432000"/>
          </a:xfrm>
        </p:spPr>
        <p:txBody>
          <a:bodyPr/>
          <a:lstStyle/>
          <a:p>
            <a:r>
              <a:rPr lang="en-US" altLang="zh-TW" sz="3200" dirty="0">
                <a:latin typeface="Century Gothic" panose="020B0502020202020204" pitchFamily="34" charset="0"/>
              </a:rPr>
              <a:t>Staircase</a:t>
            </a:r>
            <a:endParaRPr lang="zh-TW" altLang="en-US" sz="3200" dirty="0">
              <a:latin typeface="Century Gothic" panose="020B0502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1D9592-014B-DECA-D24B-8BA4E9EA966E}"/>
              </a:ext>
            </a:extLst>
          </p:cNvPr>
          <p:cNvSpPr txBox="1"/>
          <p:nvPr/>
        </p:nvSpPr>
        <p:spPr>
          <a:xfrm>
            <a:off x="357157" y="660478"/>
            <a:ext cx="6452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Memory height increases ~297%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Staircase width reduces ~19%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232L VCE (Vertical Gate Efficiency) 91.6%, 64L VCE 88.8%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A1AAB06-018E-F3C0-DF47-82B85AF2A8CE}"/>
              </a:ext>
            </a:extLst>
          </p:cNvPr>
          <p:cNvGraphicFramePr>
            <a:graphicFrameLocks noGrp="1"/>
          </p:cNvGraphicFramePr>
          <p:nvPr/>
        </p:nvGraphicFramePr>
        <p:xfrm>
          <a:off x="7798099" y="319232"/>
          <a:ext cx="3949700" cy="12192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910839250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33700596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082418685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10611342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64L-&gt;232L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24074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232L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64L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Improve Ratio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0306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Layer Number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+351%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9455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Height(nm)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12400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4170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70C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+297%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25993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Layer Thickness(nm)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49.01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57.92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3820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43C0739-6452-D917-B445-4C5D6B1EBD83}"/>
              </a:ext>
            </a:extLst>
          </p:cNvPr>
          <p:cNvSpPr txBox="1"/>
          <p:nvPr/>
        </p:nvSpPr>
        <p:spPr>
          <a:xfrm>
            <a:off x="2237902" y="188568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YMTC EMS 232L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A02DBF-A153-FFD3-C700-006AC599D344}"/>
              </a:ext>
            </a:extLst>
          </p:cNvPr>
          <p:cNvSpPr txBox="1"/>
          <p:nvPr/>
        </p:nvSpPr>
        <p:spPr>
          <a:xfrm>
            <a:off x="8264153" y="184150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YMTC JGS 64L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D309E0B0-4614-461B-856B-C2C888D92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199" y="3307489"/>
            <a:ext cx="3324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"/>
</p:tagLst>
</file>

<file path=ppt/theme/theme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B6E6"/>
      </a:accent1>
      <a:accent2>
        <a:srgbClr val="71DBD4"/>
      </a:accent2>
      <a:accent3>
        <a:srgbClr val="A5A5A5"/>
      </a:accent3>
      <a:accent4>
        <a:srgbClr val="B1E4E3"/>
      </a:accent4>
      <a:accent5>
        <a:srgbClr val="5B9BD5"/>
      </a:accent5>
      <a:accent6>
        <a:srgbClr val="70AD47"/>
      </a:accent6>
      <a:hlink>
        <a:srgbClr val="8496B0"/>
      </a:hlink>
      <a:folHlink>
        <a:srgbClr val="D6DCE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STC_Template_16_9_EN.pptx" id="{E0E7AAC6-B318-4C09-A7CC-AA1F48D518BD}" vid="{4A8B731D-5DD2-4DF3-9CD2-52C86A54EE4C}"/>
    </a:ext>
  </a:extLst>
</a:theme>
</file>

<file path=ppt/theme/theme3.xml><?xml version="1.0" encoding="utf-8"?>
<a:theme xmlns:a="http://schemas.openxmlformats.org/drawingml/2006/main" name="1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B6E6"/>
      </a:accent1>
      <a:accent2>
        <a:srgbClr val="71DBD4"/>
      </a:accent2>
      <a:accent3>
        <a:srgbClr val="A5A5A5"/>
      </a:accent3>
      <a:accent4>
        <a:srgbClr val="B1E4E3"/>
      </a:accent4>
      <a:accent5>
        <a:srgbClr val="5B9BD5"/>
      </a:accent5>
      <a:accent6>
        <a:srgbClr val="70AD47"/>
      </a:accent6>
      <a:hlink>
        <a:srgbClr val="8496B0"/>
      </a:hlink>
      <a:folHlink>
        <a:srgbClr val="D6DCE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STC_Template_16_9_EN.pptx" id="{E0E7AAC6-B318-4C09-A7CC-AA1F48D518BD}" vid="{09FC69D3-F3CD-4886-88AD-81317206AC8B}"/>
    </a:ext>
  </a:extLst>
</a:theme>
</file>

<file path=ppt/theme/theme4.xml><?xml version="1.0" encoding="utf-8"?>
<a:theme xmlns:a="http://schemas.openxmlformats.org/drawingml/2006/main" name="2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B6E6"/>
      </a:accent1>
      <a:accent2>
        <a:srgbClr val="71DBD4"/>
      </a:accent2>
      <a:accent3>
        <a:srgbClr val="A5A5A5"/>
      </a:accent3>
      <a:accent4>
        <a:srgbClr val="B1E4E3"/>
      </a:accent4>
      <a:accent5>
        <a:srgbClr val="5B9BD5"/>
      </a:accent5>
      <a:accent6>
        <a:srgbClr val="70AD47"/>
      </a:accent6>
      <a:hlink>
        <a:srgbClr val="8496B0"/>
      </a:hlink>
      <a:folHlink>
        <a:srgbClr val="D6DCE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STC_Template_16_9_EN.pptx" id="{E0E7AAC6-B318-4C09-A7CC-AA1F48D518BD}" vid="{09FC69D3-F3CD-4886-88AD-81317206AC8B}"/>
    </a:ext>
  </a:extLst>
</a:theme>
</file>

<file path=ppt/theme/theme5.xml><?xml version="1.0" encoding="utf-8"?>
<a:theme xmlns:a="http://schemas.openxmlformats.org/drawingml/2006/main" name="3_Office 佈景主題">
  <a:themeElements>
    <a:clrScheme name="SSST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STC_Template_16_9_EN.pptx" id="{E0E7AAC6-B318-4C09-A7CC-AA1F48D518BD}" vid="{F66F324F-5D59-4DE9-BB08-92B6CD740480}"/>
    </a:ext>
  </a:extLst>
</a:theme>
</file>

<file path=ppt/theme/theme6.xml><?xml version="1.0" encoding="utf-8"?>
<a:theme xmlns:a="http://schemas.openxmlformats.org/drawingml/2006/main" name="Light Blue">
  <a:themeElements>
    <a:clrScheme name="SSSTC">
      <a:dk1>
        <a:srgbClr val="000000"/>
      </a:dk1>
      <a:lt1>
        <a:srgbClr val="FFFFFF"/>
      </a:lt1>
      <a:dk2>
        <a:srgbClr val="71DBD4"/>
      </a:dk2>
      <a:lt2>
        <a:srgbClr val="C0C0C0"/>
      </a:lt2>
      <a:accent1>
        <a:srgbClr val="1ABCEF"/>
      </a:accent1>
      <a:accent2>
        <a:srgbClr val="F58277"/>
      </a:accent2>
      <a:accent3>
        <a:srgbClr val="FDD000"/>
      </a:accent3>
      <a:accent4>
        <a:srgbClr val="07B6CA"/>
      </a:accent4>
      <a:accent5>
        <a:srgbClr val="129FDC"/>
      </a:accent5>
      <a:accent6>
        <a:srgbClr val="F29614"/>
      </a:accent6>
      <a:hlink>
        <a:srgbClr val="0066A7"/>
      </a:hlink>
      <a:folHlink>
        <a:srgbClr val="748A97"/>
      </a:folHlink>
    </a:clrScheme>
    <a:fontScheme name="Arial+Meiryo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SSTC_PPT_Ver2.1_範例_國際版.pptx" id="{10BF5851-A4D2-4AD9-9234-04C87C83C1D3}" vid="{6141871E-3EB0-4EB6-801D-778AB709B539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5EA880D2F58F44B4543039C55B5776" ma:contentTypeVersion="11" ma:contentTypeDescription="Create a new document." ma:contentTypeScope="" ma:versionID="a34e2b0855aa76debbcbeb442b77d472">
  <xsd:schema xmlns:xsd="http://www.w3.org/2001/XMLSchema" xmlns:xs="http://www.w3.org/2001/XMLSchema" xmlns:p="http://schemas.microsoft.com/office/2006/metadata/properties" xmlns:ns3="8efbe0d7-e2f1-4498-91d6-f802f48dd76c" xmlns:ns4="34297b92-5998-4da8-9dbd-9f05617abf74" targetNamespace="http://schemas.microsoft.com/office/2006/metadata/properties" ma:root="true" ma:fieldsID="9bf08ca38ed6a1a86809e2123c954ced" ns3:_="" ns4:_="">
    <xsd:import namespace="8efbe0d7-e2f1-4498-91d6-f802f48dd76c"/>
    <xsd:import namespace="34297b92-5998-4da8-9dbd-9f05617abf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fbe0d7-e2f1-4498-91d6-f802f48dd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97b92-5998-4da8-9dbd-9f05617abf7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EA86D7-D640-47BD-892F-68E3E0D50298}">
  <ds:schemaRefs>
    <ds:schemaRef ds:uri="http://schemas.microsoft.com/office/2006/metadata/properties"/>
    <ds:schemaRef ds:uri="34297b92-5998-4da8-9dbd-9f05617abf74"/>
    <ds:schemaRef ds:uri="http://purl.org/dc/dcmitype/"/>
    <ds:schemaRef ds:uri="8efbe0d7-e2f1-4498-91d6-f802f48dd76c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B0FB4D-0909-41DC-9047-C02C198612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E59237-94FF-4241-BF4C-477D6D1DCB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fbe0d7-e2f1-4498-91d6-f802f48dd76c"/>
    <ds:schemaRef ds:uri="34297b92-5998-4da8-9dbd-9f05617abf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SSSTC_Template_16_9_EN</Template>
  <TotalTime>134080</TotalTime>
  <Words>195</Words>
  <Application>Microsoft Office PowerPoint</Application>
  <PresentationFormat>寬螢幕</PresentationFormat>
  <Paragraphs>67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4</vt:i4>
      </vt:variant>
    </vt:vector>
  </HeadingPairs>
  <TitlesOfParts>
    <vt:vector size="17" baseType="lpstr">
      <vt:lpstr>メイリオ</vt:lpstr>
      <vt:lpstr>メイリオ</vt:lpstr>
      <vt:lpstr>細明體</vt:lpstr>
      <vt:lpstr>微軟正黑體</vt:lpstr>
      <vt:lpstr>Arial</vt:lpstr>
      <vt:lpstr>Calibri</vt:lpstr>
      <vt:lpstr>Century Gothic</vt:lpstr>
      <vt:lpstr>1_自訂設計</vt:lpstr>
      <vt:lpstr>自訂設計</vt:lpstr>
      <vt:lpstr>1_Office 佈景主題</vt:lpstr>
      <vt:lpstr>2_Office 佈景主題</vt:lpstr>
      <vt:lpstr>3_Office 佈景主題</vt:lpstr>
      <vt:lpstr>Light Blue</vt:lpstr>
      <vt:lpstr>YMTC 3D NAND 232Layers QLC (EMS 峨嵋山)  </vt:lpstr>
      <vt:lpstr>Technology Development</vt:lpstr>
      <vt:lpstr>SEM電子顯微鏡影像  </vt:lpstr>
      <vt:lpstr>Staircase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Dennis Liao</dc:creator>
  <cp:lastModifiedBy>Nicholas Lu</cp:lastModifiedBy>
  <cp:revision>1089</cp:revision>
  <dcterms:created xsi:type="dcterms:W3CDTF">2019-12-02T10:04:00Z</dcterms:created>
  <dcterms:modified xsi:type="dcterms:W3CDTF">2025-07-17T05:34:20Z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0x010100515EA880D2F58F44B4543039C55B5776</vt:lpwstr>
  </property>
  <property fmtid="{D5CDD505-2E9C-101B-9397-08002B2CF9AE}" pid="3" name="MSIP_Label_50e0e53c-4d26-49e4-ad77-afdf409a8d28_Enabled">
    <vt:lpwstr>True</vt:lpwstr>
  </property>
  <property fmtid="{D5CDD505-2E9C-101B-9397-08002B2CF9AE}" pid="4" name="MSIP_Label_50e0e53c-4d26-49e4-ad77-afdf409a8d28_SiteId">
    <vt:lpwstr>5a7a259b-6730-404b-bc25-5c6c773229ca</vt:lpwstr>
  </property>
  <property fmtid="{D5CDD505-2E9C-101B-9397-08002B2CF9AE}" pid="5" name="MSIP_Label_50e0e53c-4d26-49e4-ad77-afdf409a8d28_Owner">
    <vt:lpwstr>Dennis.Liao@liteon.com</vt:lpwstr>
  </property>
  <property fmtid="{D5CDD505-2E9C-101B-9397-08002B2CF9AE}" pid="6" name="MSIP_Label_50e0e53c-4d26-49e4-ad77-afdf409a8d28_SetDate">
    <vt:lpwstr>2019-11-29T03:15:52.7105094Z</vt:lpwstr>
  </property>
  <property fmtid="{D5CDD505-2E9C-101B-9397-08002B2CF9AE}" pid="7" name="MSIP_Label_50e0e53c-4d26-49e4-ad77-afdf409a8d28_Name">
    <vt:lpwstr>Public</vt:lpwstr>
  </property>
  <property fmtid="{D5CDD505-2E9C-101B-9397-08002B2CF9AE}" pid="8" name="MSIP_Label_50e0e53c-4d26-49e4-ad77-afdf409a8d28_Application">
    <vt:lpwstr>Microsoft Azure Information Protection</vt:lpwstr>
  </property>
  <property fmtid="{D5CDD505-2E9C-101B-9397-08002B2CF9AE}" pid="9" name="MSIP_Label_50e0e53c-4d26-49e4-ad77-afdf409a8d28_ActionId">
    <vt:lpwstr>29035d22-e089-4deb-b11b-ec8c4e154e74</vt:lpwstr>
  </property>
  <property fmtid="{D5CDD505-2E9C-101B-9397-08002B2CF9AE}" pid="10" name="MSIP_Label_50e0e53c-4d26-49e4-ad77-afdf409a8d28_Extended_MSFT_Method">
    <vt:lpwstr>Manual</vt:lpwstr>
  </property>
  <property fmtid="{D5CDD505-2E9C-101B-9397-08002B2CF9AE}" pid="11" name="MSIP_Label_70000674-648a-490a-aff3-4c9f8463df7a_Enabled">
    <vt:lpwstr>true</vt:lpwstr>
  </property>
  <property fmtid="{D5CDD505-2E9C-101B-9397-08002B2CF9AE}" pid="12" name="MSIP_Label_70000674-648a-490a-aff3-4c9f8463df7a_SetDate">
    <vt:lpwstr>2021-03-30T01:55:48Z</vt:lpwstr>
  </property>
  <property fmtid="{D5CDD505-2E9C-101B-9397-08002B2CF9AE}" pid="13" name="MSIP_Label_70000674-648a-490a-aff3-4c9f8463df7a_Method">
    <vt:lpwstr>Privileged</vt:lpwstr>
  </property>
  <property fmtid="{D5CDD505-2E9C-101B-9397-08002B2CF9AE}" pid="14" name="MSIP_Label_70000674-648a-490a-aff3-4c9f8463df7a_Name">
    <vt:lpwstr>Public_0</vt:lpwstr>
  </property>
  <property fmtid="{D5CDD505-2E9C-101B-9397-08002B2CF9AE}" pid="15" name="MSIP_Label_70000674-648a-490a-aff3-4c9f8463df7a_SiteId">
    <vt:lpwstr>5715baf5-0afd-4dc3-a35d-166593a054fb</vt:lpwstr>
  </property>
  <property fmtid="{D5CDD505-2E9C-101B-9397-08002B2CF9AE}" pid="16" name="MSIP_Label_70000674-648a-490a-aff3-4c9f8463df7a_ActionId">
    <vt:lpwstr>9bdf069f-b666-4d56-88e6-f3cc1ba5009e</vt:lpwstr>
  </property>
  <property fmtid="{D5CDD505-2E9C-101B-9397-08002B2CF9AE}" pid="17" name="MSIP_Label_70000674-648a-490a-aff3-4c9f8463df7a_ContentBits">
    <vt:lpwstr>0</vt:lpwstr>
  </property>
</Properties>
</file>